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8" r:id="rId6"/>
    <p:sldId id="264" r:id="rId7"/>
    <p:sldId id="265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9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8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9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3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6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6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4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0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3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7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833D-7F27-4C77-99CB-A74463D04E4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12B1A-3682-40A0-8C52-2CFE0445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2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nslate.google.com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velocit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velocit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Trip to ???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Name, Last Name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Class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3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language do they speak in this country?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 phrase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Thank you for doing business with us.</a:t>
            </a:r>
          </a:p>
          <a:p>
            <a:r>
              <a:rPr lang="en-US" dirty="0" smtClean="0"/>
              <a:t>“come up with a phrase of your own.”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Country language ________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 google translate</a:t>
            </a:r>
          </a:p>
          <a:p>
            <a:r>
              <a:rPr lang="en-US" dirty="0" smtClean="0">
                <a:hlinkClick r:id="rId2"/>
              </a:rPr>
              <a:t>www.translate.google.com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3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business, and why are you visiting the country?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Sporting Goods</a:t>
            </a:r>
          </a:p>
          <a:p>
            <a:r>
              <a:rPr lang="en-US" dirty="0" smtClean="0"/>
              <a:t>Auto Manufacture</a:t>
            </a:r>
          </a:p>
          <a:p>
            <a:r>
              <a:rPr lang="en-US" dirty="0" smtClean="0"/>
              <a:t>Web Based Services (Google, Microsoft, Amazon, UPS, Fed Ex)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9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at least 5 tourist attractions.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9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pictures of cool places.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cool pics of places</a:t>
            </a:r>
          </a:p>
          <a:p>
            <a:r>
              <a:rPr lang="en-US" dirty="0" smtClean="0"/>
              <a:t>Ex. Taj Mahal</a:t>
            </a:r>
          </a:p>
          <a:p>
            <a:r>
              <a:rPr lang="en-US" dirty="0" smtClean="0"/>
              <a:t>Eiffel Tower</a:t>
            </a:r>
          </a:p>
          <a:p>
            <a:r>
              <a:rPr lang="en-US" dirty="0" smtClean="0"/>
              <a:t>Pyramids</a:t>
            </a:r>
          </a:p>
          <a:p>
            <a:r>
              <a:rPr lang="en-US" dirty="0" smtClean="0"/>
              <a:t>Stonehenge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5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Rate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 dollar	$1.00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Country Currency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8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for a plane ticket (Round trip) business class for 1 week?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www.Travelocity.com</a:t>
            </a:r>
            <a:endParaRPr lang="en-US" dirty="0" smtClean="0"/>
          </a:p>
          <a:p>
            <a:r>
              <a:rPr lang="en-US" dirty="0" smtClean="0"/>
              <a:t>Snip your total price for airfare.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50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cost for hotel stay in your country?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www.Travelocity.com</a:t>
            </a:r>
            <a:endParaRPr lang="en-US" dirty="0" smtClean="0"/>
          </a:p>
          <a:p>
            <a:r>
              <a:rPr lang="en-US" dirty="0" smtClean="0"/>
              <a:t>Snip how much your hotel will be for the same dates as your flight.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1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Customs and Traditions for the 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14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Imports and Exports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Exports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7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177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Business Trip to ???</vt:lpstr>
      <vt:lpstr>What is your business, and why are you visiting the country?</vt:lpstr>
      <vt:lpstr>History of the country</vt:lpstr>
      <vt:lpstr>Insert pictures of cool places.</vt:lpstr>
      <vt:lpstr>Exchange Rate</vt:lpstr>
      <vt:lpstr>How much for a plane ticket (Round trip) business class for 1 week?</vt:lpstr>
      <vt:lpstr>Total cost for hotel stay in your country? </vt:lpstr>
      <vt:lpstr>Customs and Traditions for the country</vt:lpstr>
      <vt:lpstr>Comparing Imports and Exports</vt:lpstr>
      <vt:lpstr>What language do they speak in this country?</vt:lpstr>
    </vt:vector>
  </TitlesOfParts>
  <Company>JCPS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Trip to ???</dc:title>
  <dc:creator>Schneider, Doug D</dc:creator>
  <cp:lastModifiedBy>Schneider, Doug D</cp:lastModifiedBy>
  <cp:revision>5</cp:revision>
  <dcterms:created xsi:type="dcterms:W3CDTF">2019-12-03T20:20:03Z</dcterms:created>
  <dcterms:modified xsi:type="dcterms:W3CDTF">2019-12-03T20:54:09Z</dcterms:modified>
</cp:coreProperties>
</file>