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0" r:id="rId1"/>
    <p:sldMasterId id="2147483672" r:id="rId2"/>
    <p:sldMasterId id="2147483686" r:id="rId3"/>
    <p:sldMasterId id="2147483700" r:id="rId4"/>
    <p:sldMasterId id="2147483712" r:id="rId5"/>
    <p:sldMasterId id="2147483724" r:id="rId6"/>
    <p:sldMasterId id="2147483736" r:id="rId7"/>
    <p:sldMasterId id="2147483748" r:id="rId8"/>
  </p:sldMasterIdLst>
  <p:sldIdLst>
    <p:sldId id="256" r:id="rId9"/>
    <p:sldId id="257" r:id="rId10"/>
    <p:sldId id="258" r:id="rId11"/>
    <p:sldId id="259" r:id="rId12"/>
    <p:sldId id="260" r:id="rId13"/>
    <p:sldId id="261" r:id="rId14"/>
    <p:sldId id="264" r:id="rId15"/>
    <p:sldId id="281" r:id="rId16"/>
    <p:sldId id="262" r:id="rId17"/>
    <p:sldId id="282" r:id="rId18"/>
    <p:sldId id="289" r:id="rId19"/>
    <p:sldId id="263" r:id="rId20"/>
    <p:sldId id="283" r:id="rId21"/>
    <p:sldId id="284" r:id="rId22"/>
    <p:sldId id="265" r:id="rId23"/>
    <p:sldId id="266" r:id="rId24"/>
    <p:sldId id="268" r:id="rId25"/>
    <p:sldId id="270" r:id="rId26"/>
    <p:sldId id="271" r:id="rId27"/>
    <p:sldId id="272" r:id="rId28"/>
    <p:sldId id="273" r:id="rId29"/>
    <p:sldId id="274" r:id="rId30"/>
    <p:sldId id="285" r:id="rId31"/>
    <p:sldId id="286" r:id="rId32"/>
    <p:sldId id="287" r:id="rId33"/>
    <p:sldId id="288" r:id="rId34"/>
    <p:sldId id="290" r:id="rId35"/>
    <p:sldId id="276" r:id="rId36"/>
    <p:sldId id="277" r:id="rId37"/>
    <p:sldId id="279" r:id="rId38"/>
    <p:sldId id="278" r:id="rId39"/>
  </p:sldIdLst>
  <p:sldSz cx="9144000" cy="6858000" type="screen4x3"/>
  <p:notesSz cx="6858000" cy="9144000"/>
  <p:embeddedFontLst>
    <p:embeddedFont>
      <p:font typeface="Calibri" panose="020F0502020204030204" pitchFamily="34" charset="0"/>
      <p:regular r:id="rId40"/>
      <p:bold r:id="rId41"/>
      <p:italic r:id="rId42"/>
      <p:boldItalic r:id="rId43"/>
    </p:embeddedFont>
    <p:embeddedFont>
      <p:font typeface="Helvetica" panose="020B0604020202020204" pitchFamily="34" charset="0"/>
      <p:regular r:id="rId44"/>
      <p:bold r:id="rId45"/>
      <p:italic r:id="rId46"/>
      <p:boldItalic r:id="rId47"/>
    </p:embeddedFont>
    <p:embeddedFont>
      <p:font typeface="Palatino Linotype" panose="02040502050505030304" pitchFamily="18" charset="0"/>
      <p:regular r:id="rId48"/>
      <p:bold r:id="rId49"/>
      <p:italic r:id="rId50"/>
      <p:boldItalic r:id="rId51"/>
    </p:embeddedFont>
    <p:embeddedFont>
      <p:font typeface="Tahoma" panose="020B0604030504040204" pitchFamily="34" charset="0"/>
      <p:regular r:id="rId52"/>
      <p:bold r:id="rId53"/>
    </p:embeddedFont>
    <p:embeddedFont>
      <p:font typeface="Trebuchet MS" panose="020B0603020202020204" pitchFamily="34" charset="0"/>
      <p:regular r:id="rId54"/>
      <p:bold r:id="rId55"/>
      <p:italic r:id="rId56"/>
      <p:boldItalic r:id="rId57"/>
    </p:embeddedFont>
    <p:embeddedFont>
      <p:font typeface="Verdana" panose="020B0604030504040204" pitchFamily="34" charset="0"/>
      <p:regular r:id="rId58"/>
      <p:bold r:id="rId59"/>
      <p:italic r:id="rId60"/>
      <p:boldItalic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114" d="100"/>
          <a:sy n="114" d="100"/>
        </p:scale>
        <p:origin x="12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font" Target="fonts/font10.fntdata"/><Relationship Id="rId57" Type="http://schemas.openxmlformats.org/officeDocument/2006/relationships/font" Target="fonts/font18.fntdata"/><Relationship Id="rId61" Type="http://schemas.openxmlformats.org/officeDocument/2006/relationships/font" Target="fonts/font22.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font" Target="fonts/font21.fntdata"/><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font" Target="fonts/font12.fntdata"/><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font" Target="fonts/font7.fntdata"/><Relationship Id="rId59" Type="http://schemas.openxmlformats.org/officeDocument/2006/relationships/font" Target="fonts/font20.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Tree>
    <p:extLst>
      <p:ext uri="{BB962C8B-B14F-4D97-AF65-F5344CB8AC3E}">
        <p14:creationId xmlns:p14="http://schemas.microsoft.com/office/powerpoint/2010/main" val="1315089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0909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788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
          <p:cNvSpPr>
            <a:spLocks noGrp="1"/>
          </p:cNvSpPr>
          <p:nvPr>
            <p:ph type="title"/>
          </p:nvPr>
        </p:nvSpPr>
        <p:spPr>
          <a:xfrm>
            <a:off x="228600" y="1066800"/>
            <a:ext cx="2514600" cy="2438400"/>
          </a:xfrm>
          <a:prstGeom prst="rect">
            <a:avLst/>
          </a:prstGeom>
          <a:noFill/>
        </p:spPr>
        <p:txBody>
          <a:bodyPr anchor="b"/>
          <a:lstStyle>
            <a:lvl1pPr algn="ctr">
              <a:defRPr sz="12000" b="1" i="0" baseline="0">
                <a:solidFill>
                  <a:schemeClr val="bg1"/>
                </a:solidFill>
                <a:latin typeface="Palatino Linotype" pitchFamily="18" charset="0"/>
                <a:cs typeface="Arial" pitchFamily="34" charset="0"/>
              </a:defRPr>
            </a:lvl1pPr>
          </a:lstStyle>
          <a:p>
            <a:r>
              <a:rPr lang="en-US"/>
              <a:t>Click to edit Master title style</a:t>
            </a:r>
            <a:endParaRPr lang="en-US" dirty="0"/>
          </a:p>
        </p:txBody>
      </p:sp>
      <p:sp>
        <p:nvSpPr>
          <p:cNvPr id="6" name="Content Placeholder 2"/>
          <p:cNvSpPr>
            <a:spLocks noGrp="1"/>
          </p:cNvSpPr>
          <p:nvPr>
            <p:ph idx="1"/>
          </p:nvPr>
        </p:nvSpPr>
        <p:spPr>
          <a:xfrm>
            <a:off x="3048000" y="1828800"/>
            <a:ext cx="5257800" cy="2819400"/>
          </a:xfrm>
          <a:prstGeom prst="rect">
            <a:avLst/>
          </a:prstGeom>
        </p:spPr>
        <p:txBody>
          <a:bodyPr anchor="t"/>
          <a:lstStyle>
            <a:lvl1pPr marL="0" indent="0" algn="l">
              <a:buNone/>
              <a:defRPr sz="3375" b="1" baseline="0">
                <a:solidFill>
                  <a:schemeClr val="tx1"/>
                </a:solidFill>
                <a:latin typeface="Trebuchet MS" pitchFamily="34" charset="0"/>
                <a:ea typeface="Tahoma" pitchFamily="34" charset="0"/>
                <a:cs typeface="Tahoma"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a:t>Edit Master text styles</a:t>
            </a:r>
          </a:p>
        </p:txBody>
      </p:sp>
    </p:spTree>
    <p:extLst>
      <p:ext uri="{BB962C8B-B14F-4D97-AF65-F5344CB8AC3E}">
        <p14:creationId xmlns:p14="http://schemas.microsoft.com/office/powerpoint/2010/main" val="1524694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2438401"/>
            <a:ext cx="6324600" cy="3352800"/>
          </a:xfrm>
          <a:prstGeom prst="rect">
            <a:avLst/>
          </a:prstGeom>
        </p:spPr>
        <p:txBody>
          <a:bodyPr/>
          <a:lstStyle>
            <a:lvl1pPr algn="ctr">
              <a:buNone/>
              <a:defRPr sz="4275">
                <a:solidFill>
                  <a:schemeClr val="bg1"/>
                </a:solidFill>
                <a:latin typeface="Trebuchet MS" panose="020B0603020202020204" pitchFamily="34" charset="0"/>
                <a:ea typeface="Tahoma" panose="020B0604030504040204" pitchFamily="34" charset="0"/>
                <a:cs typeface="Tahoma" panose="020B0604030504040204"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a:t>Edit Master text styles</a:t>
            </a:r>
          </a:p>
        </p:txBody>
      </p:sp>
      <p:sp>
        <p:nvSpPr>
          <p:cNvPr id="4" name="Content Placeholder 2"/>
          <p:cNvSpPr>
            <a:spLocks noGrp="1"/>
          </p:cNvSpPr>
          <p:nvPr>
            <p:ph idx="10"/>
          </p:nvPr>
        </p:nvSpPr>
        <p:spPr>
          <a:xfrm>
            <a:off x="2057400" y="762000"/>
            <a:ext cx="6172200" cy="1219200"/>
          </a:xfrm>
          <a:prstGeom prst="rect">
            <a:avLst/>
          </a:prstGeom>
        </p:spPr>
        <p:txBody>
          <a:bodyPr/>
          <a:lstStyle>
            <a:lvl1pPr algn="ctr">
              <a:buNone/>
              <a:defRPr sz="5100" b="1">
                <a:solidFill>
                  <a:schemeClr val="bg1"/>
                </a:solidFill>
                <a:latin typeface="Trebuchet MS" panose="020B0603020202020204" pitchFamily="34" charset="0"/>
                <a:ea typeface="Tahoma" panose="020B0604030504040204" pitchFamily="34" charset="0"/>
                <a:cs typeface="Tahoma" panose="020B0604030504040204"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a:t>Edit Master text styles</a:t>
            </a:r>
          </a:p>
        </p:txBody>
      </p:sp>
    </p:spTree>
    <p:extLst>
      <p:ext uri="{BB962C8B-B14F-4D97-AF65-F5344CB8AC3E}">
        <p14:creationId xmlns:p14="http://schemas.microsoft.com/office/powerpoint/2010/main" val="1951749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Edit Master text styles</a:t>
            </a:r>
          </a:p>
        </p:txBody>
      </p:sp>
    </p:spTree>
    <p:extLst>
      <p:ext uri="{BB962C8B-B14F-4D97-AF65-F5344CB8AC3E}">
        <p14:creationId xmlns:p14="http://schemas.microsoft.com/office/powerpoint/2010/main" val="1226118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8195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3371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40157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9152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Tree>
    <p:extLst>
      <p:ext uri="{BB962C8B-B14F-4D97-AF65-F5344CB8AC3E}">
        <p14:creationId xmlns:p14="http://schemas.microsoft.com/office/powerpoint/2010/main" val="610448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7371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Tree>
    <p:extLst>
      <p:ext uri="{BB962C8B-B14F-4D97-AF65-F5344CB8AC3E}">
        <p14:creationId xmlns:p14="http://schemas.microsoft.com/office/powerpoint/2010/main" val="714680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2649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0455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458200" cy="5562600"/>
          </a:xfrm>
          <a:prstGeom prst="rect">
            <a:avLst/>
          </a:prstGeom>
        </p:spPr>
        <p:txBody>
          <a:bodyPr/>
          <a:lstStyle>
            <a:lvl1pPr>
              <a:defRPr sz="2100">
                <a:solidFill>
                  <a:srgbClr val="0B223B"/>
                </a:solidFill>
                <a:latin typeface="+mj-lt"/>
              </a:defRPr>
            </a:lvl1pPr>
            <a:lvl2pPr>
              <a:defRPr>
                <a:solidFill>
                  <a:srgbClr val="0B223B"/>
                </a:solidFill>
                <a:latin typeface="+mj-lt"/>
              </a:defRPr>
            </a:lvl2pPr>
            <a:lvl3pPr>
              <a:defRPr>
                <a:solidFill>
                  <a:srgbClr val="0B223B"/>
                </a:solidFill>
                <a:latin typeface="+mj-lt"/>
              </a:defRPr>
            </a:lvl3pPr>
            <a:lvl4pPr>
              <a:defRPr>
                <a:solidFill>
                  <a:srgbClr val="0B223B"/>
                </a:solidFill>
                <a:latin typeface="+mj-lt"/>
              </a:defRPr>
            </a:lvl4pPr>
            <a:lvl5pPr>
              <a:defRPr>
                <a:solidFill>
                  <a:srgbClr val="0B223B"/>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21589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1447800"/>
          </a:xfrm>
          <a:prstGeom prst="rect">
            <a:avLst/>
          </a:prstGeo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304800" y="1524000"/>
            <a:ext cx="8610600" cy="5029200"/>
          </a:xfrm>
          <a:prstGeom prst="rect">
            <a:avLst/>
          </a:prstGeom>
        </p:spPr>
        <p:txBody>
          <a:bodyPr/>
          <a:lstStyle>
            <a:lvl1pPr>
              <a:defRPr sz="2100">
                <a:solidFill>
                  <a:schemeClr val="accent6">
                    <a:lumMod val="50000"/>
                  </a:schemeClr>
                </a:solidFill>
                <a:latin typeface="+mj-lt"/>
              </a:defRPr>
            </a:lvl1pPr>
            <a:lvl2pPr>
              <a:defRPr>
                <a:solidFill>
                  <a:schemeClr val="accent6">
                    <a:lumMod val="50000"/>
                  </a:schemeClr>
                </a:solidFill>
                <a:latin typeface="+mj-lt"/>
              </a:defRPr>
            </a:lvl2pPr>
            <a:lvl3pPr>
              <a:defRPr>
                <a:solidFill>
                  <a:schemeClr val="accent6">
                    <a:lumMod val="50000"/>
                  </a:schemeClr>
                </a:solidFill>
                <a:latin typeface="+mj-lt"/>
              </a:defRPr>
            </a:lvl3pPr>
            <a:lvl4pPr>
              <a:defRPr>
                <a:solidFill>
                  <a:schemeClr val="accent6">
                    <a:lumMod val="50000"/>
                  </a:schemeClr>
                </a:solidFill>
                <a:latin typeface="+mj-lt"/>
              </a:defRPr>
            </a:lvl4pPr>
            <a:lvl5pPr>
              <a:defRPr>
                <a:solidFill>
                  <a:schemeClr val="accent6">
                    <a:lumMod val="50000"/>
                  </a:schemeClr>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88862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
          <p:cNvSpPr>
            <a:spLocks noGrp="1"/>
          </p:cNvSpPr>
          <p:nvPr>
            <p:ph type="title"/>
          </p:nvPr>
        </p:nvSpPr>
        <p:spPr>
          <a:xfrm>
            <a:off x="1066800" y="609600"/>
            <a:ext cx="7162800" cy="1828800"/>
          </a:xfrm>
          <a:prstGeom prst="rect">
            <a:avLst/>
          </a:prstGeom>
          <a:noFill/>
        </p:spPr>
        <p:txBody>
          <a:bodyPr anchor="ctr"/>
          <a:lstStyle>
            <a:lvl1pPr algn="l">
              <a:defRPr sz="5625" b="1" i="0" baseline="0">
                <a:solidFill>
                  <a:schemeClr val="bg1"/>
                </a:solidFill>
                <a:latin typeface="Trebuchet MS" pitchFamily="34" charset="0"/>
                <a:cs typeface="Arial" pitchFamily="34" charset="0"/>
              </a:defRPr>
            </a:lvl1pPr>
          </a:lstStyle>
          <a:p>
            <a:r>
              <a:rPr lang="en-US"/>
              <a:t>Click to edit Master title style</a:t>
            </a:r>
            <a:endParaRPr lang="en-US" dirty="0"/>
          </a:p>
        </p:txBody>
      </p:sp>
      <p:sp>
        <p:nvSpPr>
          <p:cNvPr id="6" name="Content Placeholder 2"/>
          <p:cNvSpPr>
            <a:spLocks noGrp="1"/>
          </p:cNvSpPr>
          <p:nvPr>
            <p:ph idx="1"/>
          </p:nvPr>
        </p:nvSpPr>
        <p:spPr>
          <a:xfrm>
            <a:off x="1600200" y="2971800"/>
            <a:ext cx="7239000" cy="3505200"/>
          </a:xfrm>
          <a:prstGeom prst="rect">
            <a:avLst/>
          </a:prstGeom>
        </p:spPr>
        <p:txBody>
          <a:bodyPr anchor="t"/>
          <a:lstStyle>
            <a:lvl1pPr marL="0" indent="0" algn="l">
              <a:buNone/>
              <a:defRPr sz="3975" b="1" baseline="0">
                <a:solidFill>
                  <a:srgbClr val="007DC5"/>
                </a:solidFill>
                <a:latin typeface="Trebuchet MS" pitchFamily="34" charset="0"/>
                <a:ea typeface="Tahoma" pitchFamily="34" charset="0"/>
                <a:cs typeface="Tahoma"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a:t>Edit Master text styles</a:t>
            </a:r>
          </a:p>
        </p:txBody>
      </p:sp>
    </p:spTree>
    <p:extLst>
      <p:ext uri="{BB962C8B-B14F-4D97-AF65-F5344CB8AC3E}">
        <p14:creationId xmlns:p14="http://schemas.microsoft.com/office/powerpoint/2010/main" val="2708483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a:prstGeom prst="rect">
            <a:avLst/>
          </a:prstGeom>
        </p:spPr>
        <p:txBody>
          <a:bodyPr anchor="b"/>
          <a:lstStyle>
            <a:lvl1pPr>
              <a:defRPr sz="3600" b="1">
                <a:solidFill>
                  <a:schemeClr val="bg1"/>
                </a:solidFill>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3124202"/>
            <a:ext cx="8229600" cy="3001963"/>
          </a:xfrm>
          <a:prstGeom prst="rect">
            <a:avLst/>
          </a:prstGeom>
        </p:spPr>
        <p:txBody>
          <a:bodyPr/>
          <a:lstStyle>
            <a:lvl1pPr algn="ctr">
              <a:buNone/>
              <a:defRPr sz="3000">
                <a:solidFill>
                  <a:schemeClr val="bg1"/>
                </a:solidFill>
                <a:latin typeface="Arial" pitchFamily="34"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a:t>Edit Master text styles</a:t>
            </a:r>
          </a:p>
        </p:txBody>
      </p:sp>
      <p:sp>
        <p:nvSpPr>
          <p:cNvPr id="4" name="Content Placeholder 2"/>
          <p:cNvSpPr>
            <a:spLocks noGrp="1"/>
          </p:cNvSpPr>
          <p:nvPr>
            <p:ph idx="10"/>
          </p:nvPr>
        </p:nvSpPr>
        <p:spPr>
          <a:xfrm>
            <a:off x="76200" y="685802"/>
            <a:ext cx="6781800" cy="1066801"/>
          </a:xfrm>
          <a:prstGeom prst="rect">
            <a:avLst/>
          </a:prstGeom>
        </p:spPr>
        <p:txBody>
          <a:bodyPr/>
          <a:lstStyle>
            <a:lvl1pPr algn="l">
              <a:buNone/>
              <a:defRPr sz="4500" b="1">
                <a:solidFill>
                  <a:schemeClr val="bg1"/>
                </a:solidFill>
                <a:latin typeface="Palatino Linotype" pitchFamily="18"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a:t>Edit Master text styles</a:t>
            </a:r>
          </a:p>
        </p:txBody>
      </p:sp>
    </p:spTree>
    <p:extLst>
      <p:ext uri="{BB962C8B-B14F-4D97-AF65-F5344CB8AC3E}">
        <p14:creationId xmlns:p14="http://schemas.microsoft.com/office/powerpoint/2010/main" val="25556778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Edit Master text styles</a:t>
            </a:r>
          </a:p>
        </p:txBody>
      </p:sp>
    </p:spTree>
    <p:extLst>
      <p:ext uri="{BB962C8B-B14F-4D97-AF65-F5344CB8AC3E}">
        <p14:creationId xmlns:p14="http://schemas.microsoft.com/office/powerpoint/2010/main" val="19947731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55501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6032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Edit Master text styles</a:t>
            </a:r>
          </a:p>
        </p:txBody>
      </p:sp>
    </p:spTree>
    <p:extLst>
      <p:ext uri="{BB962C8B-B14F-4D97-AF65-F5344CB8AC3E}">
        <p14:creationId xmlns:p14="http://schemas.microsoft.com/office/powerpoint/2010/main" val="21047495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677021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36911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Tree>
    <p:extLst>
      <p:ext uri="{BB962C8B-B14F-4D97-AF65-F5344CB8AC3E}">
        <p14:creationId xmlns:p14="http://schemas.microsoft.com/office/powerpoint/2010/main" val="14584320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Tree>
    <p:extLst>
      <p:ext uri="{BB962C8B-B14F-4D97-AF65-F5344CB8AC3E}">
        <p14:creationId xmlns:p14="http://schemas.microsoft.com/office/powerpoint/2010/main" val="11201030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8871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41936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458200" cy="5562600"/>
          </a:xfrm>
          <a:prstGeom prst="rect">
            <a:avLst/>
          </a:prstGeom>
        </p:spPr>
        <p:txBody>
          <a:bodyPr/>
          <a:lstStyle>
            <a:lvl1pPr>
              <a:defRPr sz="2100">
                <a:solidFill>
                  <a:srgbClr val="0B223B"/>
                </a:solidFill>
                <a:latin typeface="+mj-lt"/>
              </a:defRPr>
            </a:lvl1pPr>
            <a:lvl2pPr>
              <a:defRPr>
                <a:solidFill>
                  <a:srgbClr val="0B223B"/>
                </a:solidFill>
                <a:latin typeface="+mj-lt"/>
              </a:defRPr>
            </a:lvl2pPr>
            <a:lvl3pPr>
              <a:defRPr>
                <a:solidFill>
                  <a:srgbClr val="0B223B"/>
                </a:solidFill>
                <a:latin typeface="+mj-lt"/>
              </a:defRPr>
            </a:lvl3pPr>
            <a:lvl4pPr>
              <a:defRPr>
                <a:solidFill>
                  <a:srgbClr val="0B223B"/>
                </a:solidFill>
                <a:latin typeface="+mj-lt"/>
              </a:defRPr>
            </a:lvl4pPr>
            <a:lvl5pPr>
              <a:defRPr>
                <a:solidFill>
                  <a:srgbClr val="0B223B"/>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380099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1447800"/>
          </a:xfrm>
          <a:prstGeom prst="rect">
            <a:avLst/>
          </a:prstGeo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304800" y="1524000"/>
            <a:ext cx="8610600" cy="5029200"/>
          </a:xfrm>
          <a:prstGeom prst="rect">
            <a:avLst/>
          </a:prstGeom>
        </p:spPr>
        <p:txBody>
          <a:bodyPr/>
          <a:lstStyle>
            <a:lvl1pPr>
              <a:defRPr sz="2100">
                <a:solidFill>
                  <a:schemeClr val="accent6">
                    <a:lumMod val="50000"/>
                  </a:schemeClr>
                </a:solidFill>
                <a:latin typeface="+mj-lt"/>
              </a:defRPr>
            </a:lvl1pPr>
            <a:lvl2pPr>
              <a:defRPr>
                <a:solidFill>
                  <a:schemeClr val="accent6">
                    <a:lumMod val="50000"/>
                  </a:schemeClr>
                </a:solidFill>
                <a:latin typeface="+mj-lt"/>
              </a:defRPr>
            </a:lvl2pPr>
            <a:lvl3pPr>
              <a:defRPr>
                <a:solidFill>
                  <a:schemeClr val="accent6">
                    <a:lumMod val="50000"/>
                  </a:schemeClr>
                </a:solidFill>
                <a:latin typeface="+mj-lt"/>
              </a:defRPr>
            </a:lvl3pPr>
            <a:lvl4pPr>
              <a:defRPr>
                <a:solidFill>
                  <a:schemeClr val="accent6">
                    <a:lumMod val="50000"/>
                  </a:schemeClr>
                </a:solidFill>
                <a:latin typeface="+mj-lt"/>
              </a:defRPr>
            </a:lvl4pPr>
            <a:lvl5pPr>
              <a:defRPr>
                <a:solidFill>
                  <a:schemeClr val="accent6">
                    <a:lumMod val="50000"/>
                  </a:schemeClr>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616533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8001000"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914400" y="1295400"/>
            <a:ext cx="8001000" cy="5257800"/>
          </a:xfrm>
          <a:prstGeom prst="rect">
            <a:avLst/>
          </a:prstGeom>
        </p:spPr>
        <p:txBody>
          <a:bodyPr/>
          <a:lstStyle>
            <a:lvl1pPr>
              <a:defRPr sz="2100">
                <a:solidFill>
                  <a:schemeClr val="tx1"/>
                </a:solidFill>
                <a:latin typeface="Helvetica" pitchFamily="34" charset="0"/>
              </a:defRPr>
            </a:lvl1pPr>
            <a:lvl2pPr>
              <a:defRPr sz="1875">
                <a:solidFill>
                  <a:schemeClr val="tx1"/>
                </a:solidFill>
                <a:latin typeface="Helvetica" pitchFamily="34" charset="0"/>
              </a:defRPr>
            </a:lvl2pPr>
            <a:lvl3pPr>
              <a:defRPr>
                <a:solidFill>
                  <a:schemeClr val="tx1"/>
                </a:solidFill>
                <a:latin typeface="Helvetica" pitchFamily="34" charset="0"/>
              </a:defRPr>
            </a:lvl3pPr>
            <a:lvl4pPr>
              <a:defRPr>
                <a:solidFill>
                  <a:schemeClr val="tx1"/>
                </a:solidFill>
                <a:latin typeface="Helvetica" pitchFamily="34" charset="0"/>
              </a:defRPr>
            </a:lvl4pPr>
            <a:lvl5pPr>
              <a:defRPr>
                <a:solidFill>
                  <a:schemeClr val="tx1"/>
                </a:solidFill>
                <a:latin typeface="Helvetic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029131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610600" cy="914400"/>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F7A11860-5660-4FA8-8EFC-6BEBCD0A86A6}" type="datetimeFigureOut">
              <a:rPr lang="en-US"/>
              <a:pPr>
                <a:defRPr/>
              </a:pPr>
              <a:t>4/26/2020</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DB79458F-F77D-48A8-91F3-BCEBD991F71A}" type="slidenum">
              <a:rPr lang="en-US"/>
              <a:pPr>
                <a:defRPr/>
              </a:pPr>
              <a:t>‹#›</a:t>
            </a:fld>
            <a:endParaRPr lang="en-US"/>
          </a:p>
        </p:txBody>
      </p:sp>
    </p:spTree>
    <p:extLst>
      <p:ext uri="{BB962C8B-B14F-4D97-AF65-F5344CB8AC3E}">
        <p14:creationId xmlns:p14="http://schemas.microsoft.com/office/powerpoint/2010/main" val="662259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5012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D2389245-84A6-4CF0-9589-D98BCBD9AA65}" type="datetimeFigureOut">
              <a:rPr lang="en-US"/>
              <a:pPr>
                <a:defRPr/>
              </a:pPr>
              <a:t>4/26/2020</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6B981063-9F7C-4838-A2C7-F13B1823E60D}" type="slidenum">
              <a:rPr lang="en-US"/>
              <a:pPr>
                <a:defRPr/>
              </a:pPr>
              <a:t>‹#›</a:t>
            </a:fld>
            <a:endParaRPr lang="en-US"/>
          </a:p>
        </p:txBody>
      </p:sp>
    </p:spTree>
    <p:extLst>
      <p:ext uri="{BB962C8B-B14F-4D97-AF65-F5344CB8AC3E}">
        <p14:creationId xmlns:p14="http://schemas.microsoft.com/office/powerpoint/2010/main" val="8356888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63B80096-D8EC-4893-B0DB-A3CFBD67D9DF}" type="datetimeFigureOut">
              <a:rPr lang="en-US"/>
              <a:pPr>
                <a:defRPr/>
              </a:pPr>
              <a:t>4/26/2020</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38A61C68-A937-4229-A0EB-0CAECF1A815A}" type="slidenum">
              <a:rPr lang="en-US"/>
              <a:pPr>
                <a:defRPr/>
              </a:pPr>
              <a:t>‹#›</a:t>
            </a:fld>
            <a:endParaRPr lang="en-US"/>
          </a:p>
        </p:txBody>
      </p:sp>
    </p:spTree>
    <p:extLst>
      <p:ext uri="{BB962C8B-B14F-4D97-AF65-F5344CB8AC3E}">
        <p14:creationId xmlns:p14="http://schemas.microsoft.com/office/powerpoint/2010/main" val="37473152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6F305754-C817-4590-BCFE-936FE32D0ECB}" type="datetimeFigureOut">
              <a:rPr lang="en-US"/>
              <a:pPr>
                <a:defRPr/>
              </a:pPr>
              <a:t>4/26/2020</a:t>
            </a:fld>
            <a:endParaRPr lang="en-US"/>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865D8605-2826-4220-8A82-C7EB128F311D}" type="slidenum">
              <a:rPr lang="en-US"/>
              <a:pPr>
                <a:defRPr/>
              </a:pPr>
              <a:t>‹#›</a:t>
            </a:fld>
            <a:endParaRPr lang="en-US"/>
          </a:p>
        </p:txBody>
      </p:sp>
    </p:spTree>
    <p:extLst>
      <p:ext uri="{BB962C8B-B14F-4D97-AF65-F5344CB8AC3E}">
        <p14:creationId xmlns:p14="http://schemas.microsoft.com/office/powerpoint/2010/main" val="7863982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AAB06C0C-0F19-458A-B761-D2A1EC839268}" type="datetimeFigureOut">
              <a:rPr lang="en-US"/>
              <a:pPr>
                <a:defRPr/>
              </a:pPr>
              <a:t>4/26/2020</a:t>
            </a:fld>
            <a:endParaRPr lang="en-US"/>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97DE2005-1F81-4663-A854-2665F185C512}" type="slidenum">
              <a:rPr lang="en-US"/>
              <a:pPr>
                <a:defRPr/>
              </a:pPr>
              <a:t>‹#›</a:t>
            </a:fld>
            <a:endParaRPr lang="en-US"/>
          </a:p>
        </p:txBody>
      </p:sp>
    </p:spTree>
    <p:extLst>
      <p:ext uri="{BB962C8B-B14F-4D97-AF65-F5344CB8AC3E}">
        <p14:creationId xmlns:p14="http://schemas.microsoft.com/office/powerpoint/2010/main" val="2082842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8F9E9C31-7E36-4807-A8D2-1BF4F1FDBE2F}" type="datetimeFigureOut">
              <a:rPr lang="en-US"/>
              <a:pPr>
                <a:defRPr/>
              </a:pPr>
              <a:t>4/26/2020</a:t>
            </a:fld>
            <a:endParaRPr lang="en-US"/>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EE238620-B695-4B1D-A929-54AC74828FA2}" type="slidenum">
              <a:rPr lang="en-US"/>
              <a:pPr>
                <a:defRPr/>
              </a:pPr>
              <a:t>‹#›</a:t>
            </a:fld>
            <a:endParaRPr lang="en-US"/>
          </a:p>
        </p:txBody>
      </p:sp>
    </p:spTree>
    <p:extLst>
      <p:ext uri="{BB962C8B-B14F-4D97-AF65-F5344CB8AC3E}">
        <p14:creationId xmlns:p14="http://schemas.microsoft.com/office/powerpoint/2010/main" val="17044235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8739E047-293E-4383-9719-86AF151EC762}" type="datetimeFigureOut">
              <a:rPr lang="en-US"/>
              <a:pPr>
                <a:defRPr/>
              </a:pPr>
              <a:t>4/26/2020</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EECC28B8-B5C8-44F5-8BD1-A513D8D3667F}" type="slidenum">
              <a:rPr lang="en-US"/>
              <a:pPr>
                <a:defRPr/>
              </a:pPr>
              <a:t>‹#›</a:t>
            </a:fld>
            <a:endParaRPr lang="en-US"/>
          </a:p>
        </p:txBody>
      </p:sp>
    </p:spTree>
    <p:extLst>
      <p:ext uri="{BB962C8B-B14F-4D97-AF65-F5344CB8AC3E}">
        <p14:creationId xmlns:p14="http://schemas.microsoft.com/office/powerpoint/2010/main" val="38303211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FC20E2A0-1986-403C-94F6-3E8090CAD0A7}" type="datetimeFigureOut">
              <a:rPr lang="en-US"/>
              <a:pPr>
                <a:defRPr/>
              </a:pPr>
              <a:t>4/26/2020</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60069DED-6E12-4511-AAE3-7250ECD44E7C}" type="slidenum">
              <a:rPr lang="en-US"/>
              <a:pPr>
                <a:defRPr/>
              </a:pPr>
              <a:t>‹#›</a:t>
            </a:fld>
            <a:endParaRPr lang="en-US"/>
          </a:p>
        </p:txBody>
      </p:sp>
    </p:spTree>
    <p:extLst>
      <p:ext uri="{BB962C8B-B14F-4D97-AF65-F5344CB8AC3E}">
        <p14:creationId xmlns:p14="http://schemas.microsoft.com/office/powerpoint/2010/main" val="14707286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066800"/>
            <a:ext cx="8229600" cy="541020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3F686F3E-2778-4619-A97D-681FA34472F8}" type="datetimeFigureOut">
              <a:rPr lang="en-US"/>
              <a:pPr>
                <a:defRPr/>
              </a:pPr>
              <a:t>4/26/2020</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C05A5FF5-0694-4FCA-812D-941877FD577A}" type="slidenum">
              <a:rPr lang="en-US"/>
              <a:pPr>
                <a:defRPr/>
              </a:pPr>
              <a:t>‹#›</a:t>
            </a:fld>
            <a:endParaRPr lang="en-US"/>
          </a:p>
        </p:txBody>
      </p:sp>
    </p:spTree>
    <p:extLst>
      <p:ext uri="{BB962C8B-B14F-4D97-AF65-F5344CB8AC3E}">
        <p14:creationId xmlns:p14="http://schemas.microsoft.com/office/powerpoint/2010/main" val="13398781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A9CA2435-25FC-4CB3-AE07-DBAEC48A6624}" type="datetimeFigureOut">
              <a:rPr lang="en-US"/>
              <a:pPr>
                <a:defRPr/>
              </a:pPr>
              <a:t>4/26/2020</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FDEDFAB4-55D3-41DF-80D6-EBB377809CA8}" type="slidenum">
              <a:rPr lang="en-US"/>
              <a:pPr>
                <a:defRPr/>
              </a:pPr>
              <a:t>‹#›</a:t>
            </a:fld>
            <a:endParaRPr lang="en-US"/>
          </a:p>
        </p:txBody>
      </p:sp>
    </p:spTree>
    <p:extLst>
      <p:ext uri="{BB962C8B-B14F-4D97-AF65-F5344CB8AC3E}">
        <p14:creationId xmlns:p14="http://schemas.microsoft.com/office/powerpoint/2010/main" val="31194069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8001000"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914400" y="1295400"/>
            <a:ext cx="8001000" cy="5181600"/>
          </a:xfrm>
          <a:prstGeom prst="rect">
            <a:avLst/>
          </a:prstGeom>
        </p:spPr>
        <p:txBody>
          <a:bodyPr/>
          <a:lstStyle>
            <a:lvl1pPr>
              <a:defRPr sz="2100">
                <a:solidFill>
                  <a:schemeClr val="tx1"/>
                </a:solidFill>
                <a:latin typeface="Helvetica" pitchFamily="34" charset="0"/>
              </a:defRPr>
            </a:lvl1pPr>
            <a:lvl2pPr>
              <a:defRPr sz="1875">
                <a:solidFill>
                  <a:schemeClr val="tx1"/>
                </a:solidFill>
                <a:latin typeface="Helvetica" pitchFamily="34" charset="0"/>
              </a:defRPr>
            </a:lvl2pPr>
            <a:lvl3pPr>
              <a:defRPr>
                <a:solidFill>
                  <a:schemeClr val="tx1"/>
                </a:solidFill>
                <a:latin typeface="Helvetica" pitchFamily="34" charset="0"/>
              </a:defRPr>
            </a:lvl3pPr>
            <a:lvl4pPr>
              <a:defRPr>
                <a:solidFill>
                  <a:schemeClr val="tx1"/>
                </a:solidFill>
                <a:latin typeface="Helvetica" pitchFamily="34" charset="0"/>
              </a:defRPr>
            </a:lvl4pPr>
            <a:lvl5pPr>
              <a:defRPr>
                <a:solidFill>
                  <a:schemeClr val="tx1"/>
                </a:solidFill>
                <a:latin typeface="Helvetic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05695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39374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610600" cy="914400"/>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EB96B18C-97A3-48EE-B141-AACFFBB3D579}" type="datetimeFigureOut">
              <a:rPr lang="en-US"/>
              <a:pPr>
                <a:defRPr/>
              </a:pPr>
              <a:t>4/26/2020</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38056211-1A65-4657-BBDE-FE5950C8775D}" type="slidenum">
              <a:rPr lang="en-US"/>
              <a:pPr>
                <a:defRPr/>
              </a:pPr>
              <a:t>‹#›</a:t>
            </a:fld>
            <a:endParaRPr lang="en-US"/>
          </a:p>
        </p:txBody>
      </p:sp>
    </p:spTree>
    <p:extLst>
      <p:ext uri="{BB962C8B-B14F-4D97-AF65-F5344CB8AC3E}">
        <p14:creationId xmlns:p14="http://schemas.microsoft.com/office/powerpoint/2010/main" val="35076700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04161345-985F-49AE-95BC-A663D4491E44}" type="datetimeFigureOut">
              <a:rPr lang="en-US"/>
              <a:pPr>
                <a:defRPr/>
              </a:pPr>
              <a:t>4/26/2020</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C7D1D2CC-F196-40D8-874B-413A5FA2AE1E}" type="slidenum">
              <a:rPr lang="en-US"/>
              <a:pPr>
                <a:defRPr/>
              </a:pPr>
              <a:t>‹#›</a:t>
            </a:fld>
            <a:endParaRPr lang="en-US"/>
          </a:p>
        </p:txBody>
      </p:sp>
    </p:spTree>
    <p:extLst>
      <p:ext uri="{BB962C8B-B14F-4D97-AF65-F5344CB8AC3E}">
        <p14:creationId xmlns:p14="http://schemas.microsoft.com/office/powerpoint/2010/main" val="6500297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458200" cy="9144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4400" y="990600"/>
            <a:ext cx="3886200" cy="5562600"/>
          </a:xfrm>
          <a:prstGeom prst="rect">
            <a:avLst/>
          </a:prstGeom>
        </p:spPr>
        <p:txBody>
          <a:bodyPr/>
          <a:lstStyle>
            <a:lvl1pPr>
              <a:defRPr sz="2100">
                <a:solidFill>
                  <a:schemeClr val="tx1">
                    <a:lumMod val="95000"/>
                    <a:lumOff val="5000"/>
                  </a:schemeClr>
                </a:solidFill>
                <a:latin typeface="Helvetica" pitchFamily="34" charset="0"/>
              </a:defRPr>
            </a:lvl1pPr>
            <a:lvl2pPr>
              <a:defRPr sz="1800">
                <a:solidFill>
                  <a:schemeClr val="tx1">
                    <a:lumMod val="95000"/>
                    <a:lumOff val="5000"/>
                  </a:schemeClr>
                </a:solidFill>
                <a:latin typeface="Helvetica" pitchFamily="34" charset="0"/>
              </a:defRPr>
            </a:lvl2pPr>
            <a:lvl3pPr>
              <a:defRPr sz="1500">
                <a:solidFill>
                  <a:schemeClr val="tx1">
                    <a:lumMod val="95000"/>
                    <a:lumOff val="5000"/>
                  </a:schemeClr>
                </a:solidFill>
                <a:latin typeface="Helvetica" pitchFamily="34" charset="0"/>
              </a:defRPr>
            </a:lvl3pPr>
            <a:lvl4pPr>
              <a:defRPr sz="1350">
                <a:solidFill>
                  <a:schemeClr val="tx1">
                    <a:lumMod val="95000"/>
                    <a:lumOff val="5000"/>
                  </a:schemeClr>
                </a:solidFill>
                <a:latin typeface="Helvetica" pitchFamily="34" charset="0"/>
              </a:defRPr>
            </a:lvl4pPr>
            <a:lvl5pPr>
              <a:defRPr sz="1350">
                <a:solidFill>
                  <a:schemeClr val="tx1">
                    <a:lumMod val="95000"/>
                    <a:lumOff val="5000"/>
                  </a:schemeClr>
                </a:solidFill>
                <a:latin typeface="Helvetica" pitchFamily="34" charset="0"/>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76800" y="990600"/>
            <a:ext cx="3962400" cy="5562600"/>
          </a:xfrm>
          <a:prstGeom prst="rect">
            <a:avLst/>
          </a:prstGeom>
        </p:spPr>
        <p:txBody>
          <a:bodyPr/>
          <a:lstStyle>
            <a:lvl1pPr>
              <a:defRPr sz="2100">
                <a:solidFill>
                  <a:schemeClr val="tx1">
                    <a:lumMod val="95000"/>
                    <a:lumOff val="5000"/>
                  </a:schemeClr>
                </a:solidFill>
                <a:latin typeface="Helvetica" pitchFamily="34" charset="0"/>
              </a:defRPr>
            </a:lvl1pPr>
            <a:lvl2pPr>
              <a:defRPr sz="1800">
                <a:solidFill>
                  <a:schemeClr val="tx1">
                    <a:lumMod val="95000"/>
                    <a:lumOff val="5000"/>
                  </a:schemeClr>
                </a:solidFill>
                <a:latin typeface="Helvetica" pitchFamily="34" charset="0"/>
              </a:defRPr>
            </a:lvl2pPr>
            <a:lvl3pPr>
              <a:defRPr sz="1500">
                <a:solidFill>
                  <a:schemeClr val="tx1">
                    <a:lumMod val="95000"/>
                    <a:lumOff val="5000"/>
                  </a:schemeClr>
                </a:solidFill>
                <a:latin typeface="Helvetica" pitchFamily="34" charset="0"/>
              </a:defRPr>
            </a:lvl3pPr>
            <a:lvl4pPr>
              <a:defRPr sz="1350">
                <a:solidFill>
                  <a:schemeClr val="tx1">
                    <a:lumMod val="95000"/>
                    <a:lumOff val="5000"/>
                  </a:schemeClr>
                </a:solidFill>
                <a:latin typeface="Helvetica" pitchFamily="34" charset="0"/>
              </a:defRPr>
            </a:lvl4pPr>
            <a:lvl5pPr>
              <a:defRPr sz="1350">
                <a:solidFill>
                  <a:schemeClr val="tx1">
                    <a:lumMod val="95000"/>
                    <a:lumOff val="5000"/>
                  </a:schemeClr>
                </a:solidFill>
                <a:latin typeface="Helvetica" pitchFamily="34" charset="0"/>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55272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F421CFE4-644C-4C16-BD00-D1F8ECAF945E}" type="datetimeFigureOut">
              <a:rPr lang="en-US"/>
              <a:pPr>
                <a:defRPr/>
              </a:pPr>
              <a:t>4/26/2020</a:t>
            </a:fld>
            <a:endParaRPr lang="en-US"/>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BE26B331-A833-4AFC-AE3E-388A4FDE9CC6}" type="slidenum">
              <a:rPr lang="en-US"/>
              <a:pPr>
                <a:defRPr/>
              </a:pPr>
              <a:t>‹#›</a:t>
            </a:fld>
            <a:endParaRPr lang="en-US"/>
          </a:p>
        </p:txBody>
      </p:sp>
    </p:spTree>
    <p:extLst>
      <p:ext uri="{BB962C8B-B14F-4D97-AF65-F5344CB8AC3E}">
        <p14:creationId xmlns:p14="http://schemas.microsoft.com/office/powerpoint/2010/main" val="4176026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8909EC08-9EEF-4060-B0EA-0627B9ECFE54}" type="datetimeFigureOut">
              <a:rPr lang="en-US"/>
              <a:pPr>
                <a:defRPr/>
              </a:pPr>
              <a:t>4/26/2020</a:t>
            </a:fld>
            <a:endParaRPr lang="en-US"/>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4121D266-684E-491E-AC49-09017C0117AB}" type="slidenum">
              <a:rPr lang="en-US"/>
              <a:pPr>
                <a:defRPr/>
              </a:pPr>
              <a:t>‹#›</a:t>
            </a:fld>
            <a:endParaRPr lang="en-US"/>
          </a:p>
        </p:txBody>
      </p:sp>
    </p:spTree>
    <p:extLst>
      <p:ext uri="{BB962C8B-B14F-4D97-AF65-F5344CB8AC3E}">
        <p14:creationId xmlns:p14="http://schemas.microsoft.com/office/powerpoint/2010/main" val="21102470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2688A3B7-B10F-4330-BD11-69973305A6B0}" type="datetimeFigureOut">
              <a:rPr lang="en-US"/>
              <a:pPr>
                <a:defRPr/>
              </a:pPr>
              <a:t>4/26/2020</a:t>
            </a:fld>
            <a:endParaRPr lang="en-US"/>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7500F1E9-C46F-4454-BB4E-11B5213DFD36}" type="slidenum">
              <a:rPr lang="en-US"/>
              <a:pPr>
                <a:defRPr/>
              </a:pPr>
              <a:t>‹#›</a:t>
            </a:fld>
            <a:endParaRPr lang="en-US"/>
          </a:p>
        </p:txBody>
      </p:sp>
    </p:spTree>
    <p:extLst>
      <p:ext uri="{BB962C8B-B14F-4D97-AF65-F5344CB8AC3E}">
        <p14:creationId xmlns:p14="http://schemas.microsoft.com/office/powerpoint/2010/main" val="40618448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453DF749-F943-4131-B033-BD8F81D60556}" type="datetimeFigureOut">
              <a:rPr lang="en-US"/>
              <a:pPr>
                <a:defRPr/>
              </a:pPr>
              <a:t>4/26/2020</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21830AE8-6AF0-4A82-88FF-16422949AB9B}" type="slidenum">
              <a:rPr lang="en-US"/>
              <a:pPr>
                <a:defRPr/>
              </a:pPr>
              <a:t>‹#›</a:t>
            </a:fld>
            <a:endParaRPr lang="en-US"/>
          </a:p>
        </p:txBody>
      </p:sp>
    </p:spTree>
    <p:extLst>
      <p:ext uri="{BB962C8B-B14F-4D97-AF65-F5344CB8AC3E}">
        <p14:creationId xmlns:p14="http://schemas.microsoft.com/office/powerpoint/2010/main" val="759681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34EC951E-3E7F-46E9-9236-4430FE5B25B3}" type="datetimeFigureOut">
              <a:rPr lang="en-US"/>
              <a:pPr>
                <a:defRPr/>
              </a:pPr>
              <a:t>4/26/2020</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2788C5E6-CAD5-4BB2-BFEE-E9BA175022F4}" type="slidenum">
              <a:rPr lang="en-US"/>
              <a:pPr>
                <a:defRPr/>
              </a:pPr>
              <a:t>‹#›</a:t>
            </a:fld>
            <a:endParaRPr lang="en-US"/>
          </a:p>
        </p:txBody>
      </p:sp>
    </p:spTree>
    <p:extLst>
      <p:ext uri="{BB962C8B-B14F-4D97-AF65-F5344CB8AC3E}">
        <p14:creationId xmlns:p14="http://schemas.microsoft.com/office/powerpoint/2010/main" val="31608690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066800"/>
            <a:ext cx="8229600" cy="541020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A508CB16-CA05-45A8-BC7F-6764EAE95862}" type="datetimeFigureOut">
              <a:rPr lang="en-US"/>
              <a:pPr>
                <a:defRPr/>
              </a:pPr>
              <a:t>4/26/2020</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0D5825E6-3B12-4B74-BC4E-AF5A91F9B53B}" type="slidenum">
              <a:rPr lang="en-US"/>
              <a:pPr>
                <a:defRPr/>
              </a:pPr>
              <a:t>‹#›</a:t>
            </a:fld>
            <a:endParaRPr lang="en-US"/>
          </a:p>
        </p:txBody>
      </p:sp>
    </p:spTree>
    <p:extLst>
      <p:ext uri="{BB962C8B-B14F-4D97-AF65-F5344CB8AC3E}">
        <p14:creationId xmlns:p14="http://schemas.microsoft.com/office/powerpoint/2010/main" val="7064273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32783C20-05AD-46FD-B469-A06416591D42}" type="datetimeFigureOut">
              <a:rPr lang="en-US"/>
              <a:pPr>
                <a:defRPr/>
              </a:pPr>
              <a:t>4/26/2020</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A17EC84E-6EB8-4105-A958-17A8E8180228}" type="slidenum">
              <a:rPr lang="en-US"/>
              <a:pPr>
                <a:defRPr/>
              </a:pPr>
              <a:t>‹#›</a:t>
            </a:fld>
            <a:endParaRPr lang="en-US"/>
          </a:p>
        </p:txBody>
      </p:sp>
    </p:spTree>
    <p:extLst>
      <p:ext uri="{BB962C8B-B14F-4D97-AF65-F5344CB8AC3E}">
        <p14:creationId xmlns:p14="http://schemas.microsoft.com/office/powerpoint/2010/main" val="3640888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606134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534400" cy="1295400"/>
          </a:xfrm>
          <a:prstGeom prst="rect">
            <a:avLst/>
          </a:prstGeom>
        </p:spPr>
        <p:txBody>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304800" y="1752600"/>
            <a:ext cx="8458200" cy="4800600"/>
          </a:xfrm>
          <a:prstGeom prst="rect">
            <a:avLst/>
          </a:prstGeom>
        </p:spPr>
        <p:txBody>
          <a:bodyPr/>
          <a:lstStyle>
            <a:lvl1pPr>
              <a:defRPr sz="1950">
                <a:solidFill>
                  <a:schemeClr val="tx1"/>
                </a:solidFill>
                <a:latin typeface="Helvetica" pitchFamily="34" charset="0"/>
              </a:defRPr>
            </a:lvl1pPr>
            <a:lvl2pPr>
              <a:defRPr sz="1875">
                <a:solidFill>
                  <a:schemeClr val="tx1"/>
                </a:solidFill>
                <a:latin typeface="Helvetica" pitchFamily="34" charset="0"/>
              </a:defRPr>
            </a:lvl2pPr>
            <a:lvl3pPr>
              <a:defRPr>
                <a:solidFill>
                  <a:schemeClr val="tx1"/>
                </a:solidFill>
                <a:latin typeface="Helvetica" pitchFamily="34" charset="0"/>
              </a:defRPr>
            </a:lvl3pPr>
            <a:lvl4pPr>
              <a:defRPr>
                <a:solidFill>
                  <a:schemeClr val="tx1"/>
                </a:solidFill>
                <a:latin typeface="Helvetica" pitchFamily="34" charset="0"/>
              </a:defRPr>
            </a:lvl4pPr>
            <a:lvl5pPr>
              <a:defRPr>
                <a:solidFill>
                  <a:schemeClr val="tx1"/>
                </a:solidFill>
                <a:latin typeface="Helvetic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995370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8153400" cy="1143000"/>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A015ADE8-A47A-42DD-BB30-F1575BDBA631}" type="datetimeFigureOut">
              <a:rPr lang="en-US"/>
              <a:pPr>
                <a:defRPr/>
              </a:pPr>
              <a:t>4/26/2020</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ED426F25-879D-4696-A57B-EF7A40E04CA3}" type="slidenum">
              <a:rPr lang="en-US"/>
              <a:pPr>
                <a:defRPr/>
              </a:pPr>
              <a:t>‹#›</a:t>
            </a:fld>
            <a:endParaRPr lang="en-US"/>
          </a:p>
        </p:txBody>
      </p:sp>
    </p:spTree>
    <p:extLst>
      <p:ext uri="{BB962C8B-B14F-4D97-AF65-F5344CB8AC3E}">
        <p14:creationId xmlns:p14="http://schemas.microsoft.com/office/powerpoint/2010/main" val="17479491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9DC57220-7F54-4184-87E5-26925D707744}" type="datetimeFigureOut">
              <a:rPr lang="en-US"/>
              <a:pPr>
                <a:defRPr/>
              </a:pPr>
              <a:t>4/26/2020</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0F0CFA01-08B2-4382-8A73-79151F8E7460}" type="slidenum">
              <a:rPr lang="en-US"/>
              <a:pPr>
                <a:defRPr/>
              </a:pPr>
              <a:t>‹#›</a:t>
            </a:fld>
            <a:endParaRPr lang="en-US"/>
          </a:p>
        </p:txBody>
      </p:sp>
    </p:spTree>
    <p:extLst>
      <p:ext uri="{BB962C8B-B14F-4D97-AF65-F5344CB8AC3E}">
        <p14:creationId xmlns:p14="http://schemas.microsoft.com/office/powerpoint/2010/main" val="19704885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382000" cy="9906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60DBB288-117D-4A05-A166-0B9CFCBFCD58}" type="datetimeFigureOut">
              <a:rPr lang="en-US"/>
              <a:pPr>
                <a:defRPr/>
              </a:pPr>
              <a:t>4/26/2020</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BE0FD645-6891-4574-B396-906F0B3C4577}" type="slidenum">
              <a:rPr lang="en-US"/>
              <a:pPr>
                <a:defRPr/>
              </a:pPr>
              <a:t>‹#›</a:t>
            </a:fld>
            <a:endParaRPr lang="en-US"/>
          </a:p>
        </p:txBody>
      </p:sp>
    </p:spTree>
    <p:extLst>
      <p:ext uri="{BB962C8B-B14F-4D97-AF65-F5344CB8AC3E}">
        <p14:creationId xmlns:p14="http://schemas.microsoft.com/office/powerpoint/2010/main" val="34475355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382000" cy="9906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092822C8-3F38-462A-A492-BEE6BD0D945F}" type="datetimeFigureOut">
              <a:rPr lang="en-US"/>
              <a:pPr>
                <a:defRPr/>
              </a:pPr>
              <a:t>4/26/2020</a:t>
            </a:fld>
            <a:endParaRPr lang="en-US"/>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5FE74565-8032-432F-B831-D7E94122C761}" type="slidenum">
              <a:rPr lang="en-US"/>
              <a:pPr>
                <a:defRPr/>
              </a:pPr>
              <a:t>‹#›</a:t>
            </a:fld>
            <a:endParaRPr lang="en-US"/>
          </a:p>
        </p:txBody>
      </p:sp>
    </p:spTree>
    <p:extLst>
      <p:ext uri="{BB962C8B-B14F-4D97-AF65-F5344CB8AC3E}">
        <p14:creationId xmlns:p14="http://schemas.microsoft.com/office/powerpoint/2010/main" val="10781103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382000" cy="9906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C3CDF9FB-0797-4575-9211-E1E1089439BA}" type="datetimeFigureOut">
              <a:rPr lang="en-US"/>
              <a:pPr>
                <a:defRPr/>
              </a:pPr>
              <a:t>4/26/2020</a:t>
            </a:fld>
            <a:endParaRPr lang="en-US"/>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1472B102-F4E5-442D-B4CD-C0E776E0A961}" type="slidenum">
              <a:rPr lang="en-US"/>
              <a:pPr>
                <a:defRPr/>
              </a:pPr>
              <a:t>‹#›</a:t>
            </a:fld>
            <a:endParaRPr lang="en-US"/>
          </a:p>
        </p:txBody>
      </p:sp>
    </p:spTree>
    <p:extLst>
      <p:ext uri="{BB962C8B-B14F-4D97-AF65-F5344CB8AC3E}">
        <p14:creationId xmlns:p14="http://schemas.microsoft.com/office/powerpoint/2010/main" val="28606244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AF97DD5C-193C-4222-8BF5-D67E61F30697}" type="datetimeFigureOut">
              <a:rPr lang="en-US"/>
              <a:pPr>
                <a:defRPr/>
              </a:pPr>
              <a:t>4/26/2020</a:t>
            </a:fld>
            <a:endParaRPr lang="en-US"/>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690CF685-088A-42BA-94E0-C0EF2ED0615D}" type="slidenum">
              <a:rPr lang="en-US"/>
              <a:pPr>
                <a:defRPr/>
              </a:pPr>
              <a:t>‹#›</a:t>
            </a:fld>
            <a:endParaRPr lang="en-US"/>
          </a:p>
        </p:txBody>
      </p:sp>
    </p:spTree>
    <p:extLst>
      <p:ext uri="{BB962C8B-B14F-4D97-AF65-F5344CB8AC3E}">
        <p14:creationId xmlns:p14="http://schemas.microsoft.com/office/powerpoint/2010/main" val="8283434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46A7A3A6-3E4E-42B7-A146-41F8FF308F15}" type="datetimeFigureOut">
              <a:rPr lang="en-US"/>
              <a:pPr>
                <a:defRPr/>
              </a:pPr>
              <a:t>4/26/2020</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2591AA7B-27B2-47EC-8614-BF2BDB67EB24}" type="slidenum">
              <a:rPr lang="en-US"/>
              <a:pPr>
                <a:defRPr/>
              </a:pPr>
              <a:t>‹#›</a:t>
            </a:fld>
            <a:endParaRPr lang="en-US"/>
          </a:p>
        </p:txBody>
      </p:sp>
    </p:spTree>
    <p:extLst>
      <p:ext uri="{BB962C8B-B14F-4D97-AF65-F5344CB8AC3E}">
        <p14:creationId xmlns:p14="http://schemas.microsoft.com/office/powerpoint/2010/main" val="29638022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BB1FD0D7-A692-41BD-95D6-E47350BDF922}" type="datetimeFigureOut">
              <a:rPr lang="en-US"/>
              <a:pPr>
                <a:defRPr/>
              </a:pPr>
              <a:t>4/26/2020</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8D924F5C-A3F8-4366-8E8D-F6F063FFF934}" type="slidenum">
              <a:rPr lang="en-US"/>
              <a:pPr>
                <a:defRPr/>
              </a:pPr>
              <a:t>‹#›</a:t>
            </a:fld>
            <a:endParaRPr lang="en-US"/>
          </a:p>
        </p:txBody>
      </p:sp>
    </p:spTree>
    <p:extLst>
      <p:ext uri="{BB962C8B-B14F-4D97-AF65-F5344CB8AC3E}">
        <p14:creationId xmlns:p14="http://schemas.microsoft.com/office/powerpoint/2010/main" val="28082516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382000" cy="9906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066800"/>
            <a:ext cx="8229600" cy="541020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6205646F-3DB9-4954-8E69-B99A94029C6C}" type="datetimeFigureOut">
              <a:rPr lang="en-US"/>
              <a:pPr>
                <a:defRPr/>
              </a:pPr>
              <a:t>4/26/2020</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739B179E-FB4A-467A-B8C4-2F8FE8A8A45C}" type="slidenum">
              <a:rPr lang="en-US"/>
              <a:pPr>
                <a:defRPr/>
              </a:pPr>
              <a:t>‹#›</a:t>
            </a:fld>
            <a:endParaRPr lang="en-US"/>
          </a:p>
        </p:txBody>
      </p:sp>
    </p:spTree>
    <p:extLst>
      <p:ext uri="{BB962C8B-B14F-4D97-AF65-F5344CB8AC3E}">
        <p14:creationId xmlns:p14="http://schemas.microsoft.com/office/powerpoint/2010/main" val="2719566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478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39600A51-9F94-4D79-BB51-FC4B71CFCE09}" type="datetimeFigureOut">
              <a:rPr lang="en-US"/>
              <a:pPr>
                <a:defRPr/>
              </a:pPr>
              <a:t>4/26/2020</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871AC57D-318E-4278-B1CF-814128021BBC}" type="slidenum">
              <a:rPr lang="en-US"/>
              <a:pPr>
                <a:defRPr/>
              </a:pPr>
              <a:t>‹#›</a:t>
            </a:fld>
            <a:endParaRPr lang="en-US"/>
          </a:p>
        </p:txBody>
      </p:sp>
    </p:spTree>
    <p:extLst>
      <p:ext uri="{BB962C8B-B14F-4D97-AF65-F5344CB8AC3E}">
        <p14:creationId xmlns:p14="http://schemas.microsoft.com/office/powerpoint/2010/main" val="42427128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315200" cy="762000"/>
          </a:xfrm>
        </p:spPr>
        <p:txBody>
          <a:bodyPr anchor="b"/>
          <a:lstStyle/>
          <a:p>
            <a:r>
              <a:rPr lang="en-US"/>
              <a:t>Click to edit Master title style</a:t>
            </a:r>
            <a:endParaRPr lang="en-US" dirty="0"/>
          </a:p>
        </p:txBody>
      </p:sp>
      <p:sp>
        <p:nvSpPr>
          <p:cNvPr id="3" name="Content Placeholder 2"/>
          <p:cNvSpPr>
            <a:spLocks noGrp="1"/>
          </p:cNvSpPr>
          <p:nvPr>
            <p:ph idx="1"/>
          </p:nvPr>
        </p:nvSpPr>
        <p:spPr>
          <a:xfrm>
            <a:off x="1828800" y="1676400"/>
            <a:ext cx="6705600" cy="4800600"/>
          </a:xfrm>
          <a:prstGeom prst="rect">
            <a:avLst/>
          </a:prstGeom>
        </p:spPr>
        <p:txBody>
          <a:bodyPr/>
          <a:lstStyle>
            <a:lvl1pPr>
              <a:defRPr sz="2100">
                <a:solidFill>
                  <a:schemeClr val="tx1"/>
                </a:solidFill>
                <a:latin typeface="Helvetica" pitchFamily="34" charset="0"/>
              </a:defRPr>
            </a:lvl1pPr>
            <a:lvl2pPr>
              <a:defRPr sz="1950">
                <a:solidFill>
                  <a:schemeClr val="tx1"/>
                </a:solidFill>
                <a:latin typeface="Helvetica" pitchFamily="34" charset="0"/>
              </a:defRPr>
            </a:lvl2pPr>
            <a:lvl3pPr>
              <a:defRPr>
                <a:solidFill>
                  <a:schemeClr val="tx1"/>
                </a:solidFill>
                <a:latin typeface="Helvetica" pitchFamily="34" charset="0"/>
              </a:defRPr>
            </a:lvl3pPr>
            <a:lvl4pPr>
              <a:defRPr>
                <a:solidFill>
                  <a:schemeClr val="tx1"/>
                </a:solidFill>
                <a:latin typeface="Helvetica" pitchFamily="34" charset="0"/>
              </a:defRPr>
            </a:lvl4pPr>
            <a:lvl5pPr>
              <a:defRPr>
                <a:solidFill>
                  <a:schemeClr val="tx1"/>
                </a:solidFill>
                <a:latin typeface="Helvetic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ubtitle 2"/>
          <p:cNvSpPr>
            <a:spLocks noGrp="1"/>
          </p:cNvSpPr>
          <p:nvPr>
            <p:ph type="subTitle" idx="10"/>
          </p:nvPr>
        </p:nvSpPr>
        <p:spPr>
          <a:xfrm>
            <a:off x="1600200" y="914400"/>
            <a:ext cx="7086600" cy="533400"/>
          </a:xfrm>
          <a:prstGeom prst="rect">
            <a:avLst/>
          </a:prstGeom>
        </p:spPr>
        <p:txBody>
          <a:bodyPr/>
          <a:lstStyle>
            <a:lvl1pPr marL="0" indent="0" algn="l">
              <a:buNone/>
              <a:defRPr b="1">
                <a:solidFill>
                  <a:schemeClr val="tx1"/>
                </a:solidFill>
                <a:latin typeface="Trebuchet MS"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150310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610600" cy="914400"/>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0F8BE2F7-E6C0-400E-A6F0-FD35B6B13AE8}" type="datetimeFigureOut">
              <a:rPr lang="en-US"/>
              <a:pPr>
                <a:defRPr/>
              </a:pPr>
              <a:t>4/26/2020</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E16D1741-B054-4746-AC41-11BA5FED5652}" type="slidenum">
              <a:rPr lang="en-US"/>
              <a:pPr>
                <a:defRPr/>
              </a:pPr>
              <a:t>‹#›</a:t>
            </a:fld>
            <a:endParaRPr lang="en-US"/>
          </a:p>
        </p:txBody>
      </p:sp>
    </p:spTree>
    <p:extLst>
      <p:ext uri="{BB962C8B-B14F-4D97-AF65-F5344CB8AC3E}">
        <p14:creationId xmlns:p14="http://schemas.microsoft.com/office/powerpoint/2010/main" val="30598855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49000066-1E7C-4F8C-B05C-295846E5EAC2}" type="datetimeFigureOut">
              <a:rPr lang="en-US"/>
              <a:pPr>
                <a:defRPr/>
              </a:pPr>
              <a:t>4/26/2020</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8522D915-23A0-4396-A696-8BDB2C44CFC4}" type="slidenum">
              <a:rPr lang="en-US"/>
              <a:pPr>
                <a:defRPr/>
              </a:pPr>
              <a:t>‹#›</a:t>
            </a:fld>
            <a:endParaRPr lang="en-US"/>
          </a:p>
        </p:txBody>
      </p:sp>
    </p:spTree>
    <p:extLst>
      <p:ext uri="{BB962C8B-B14F-4D97-AF65-F5344CB8AC3E}">
        <p14:creationId xmlns:p14="http://schemas.microsoft.com/office/powerpoint/2010/main" val="192065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96EA6A36-9D07-41ED-AD79-983C37FCD60A}" type="datetimeFigureOut">
              <a:rPr lang="en-US"/>
              <a:pPr>
                <a:defRPr/>
              </a:pPr>
              <a:t>4/26/2020</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2454CDB8-349F-4551-A684-A6C3B6F340EF}" type="slidenum">
              <a:rPr lang="en-US"/>
              <a:pPr>
                <a:defRPr/>
              </a:pPr>
              <a:t>‹#›</a:t>
            </a:fld>
            <a:endParaRPr lang="en-US"/>
          </a:p>
        </p:txBody>
      </p:sp>
    </p:spTree>
    <p:extLst>
      <p:ext uri="{BB962C8B-B14F-4D97-AF65-F5344CB8AC3E}">
        <p14:creationId xmlns:p14="http://schemas.microsoft.com/office/powerpoint/2010/main" val="31373161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53FCAC97-473E-49E0-8021-BE673AFC98B3}" type="datetimeFigureOut">
              <a:rPr lang="en-US"/>
              <a:pPr>
                <a:defRPr/>
              </a:pPr>
              <a:t>4/26/2020</a:t>
            </a:fld>
            <a:endParaRPr lang="en-US"/>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9147D508-6D06-4997-8325-066501653538}" type="slidenum">
              <a:rPr lang="en-US"/>
              <a:pPr>
                <a:defRPr/>
              </a:pPr>
              <a:t>‹#›</a:t>
            </a:fld>
            <a:endParaRPr lang="en-US"/>
          </a:p>
        </p:txBody>
      </p:sp>
    </p:spTree>
    <p:extLst>
      <p:ext uri="{BB962C8B-B14F-4D97-AF65-F5344CB8AC3E}">
        <p14:creationId xmlns:p14="http://schemas.microsoft.com/office/powerpoint/2010/main" val="8351678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E330CF86-49C9-4374-B5B9-32D790705129}" type="datetimeFigureOut">
              <a:rPr lang="en-US"/>
              <a:pPr>
                <a:defRPr/>
              </a:pPr>
              <a:t>4/26/2020</a:t>
            </a:fld>
            <a:endParaRPr lang="en-US"/>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32881633-F1F0-44D2-A9C7-E99F7201D1BD}" type="slidenum">
              <a:rPr lang="en-US"/>
              <a:pPr>
                <a:defRPr/>
              </a:pPr>
              <a:t>‹#›</a:t>
            </a:fld>
            <a:endParaRPr lang="en-US"/>
          </a:p>
        </p:txBody>
      </p:sp>
    </p:spTree>
    <p:extLst>
      <p:ext uri="{BB962C8B-B14F-4D97-AF65-F5344CB8AC3E}">
        <p14:creationId xmlns:p14="http://schemas.microsoft.com/office/powerpoint/2010/main" val="16875602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80513A1D-BB54-462A-8C55-0CABBF41FCDD}" type="datetimeFigureOut">
              <a:rPr lang="en-US"/>
              <a:pPr>
                <a:defRPr/>
              </a:pPr>
              <a:t>4/26/2020</a:t>
            </a:fld>
            <a:endParaRPr lang="en-US"/>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F139694E-E568-4D09-B8A0-E9CD6EC37ACD}" type="slidenum">
              <a:rPr lang="en-US"/>
              <a:pPr>
                <a:defRPr/>
              </a:pPr>
              <a:t>‹#›</a:t>
            </a:fld>
            <a:endParaRPr lang="en-US"/>
          </a:p>
        </p:txBody>
      </p:sp>
    </p:spTree>
    <p:extLst>
      <p:ext uri="{BB962C8B-B14F-4D97-AF65-F5344CB8AC3E}">
        <p14:creationId xmlns:p14="http://schemas.microsoft.com/office/powerpoint/2010/main" val="34212888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3211D061-F840-4F18-AB5D-6A3ED14D74B0}" type="datetimeFigureOut">
              <a:rPr lang="en-US"/>
              <a:pPr>
                <a:defRPr/>
              </a:pPr>
              <a:t>4/26/2020</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CFD49D4F-E8F5-41DD-8CE4-55CBA7927F95}" type="slidenum">
              <a:rPr lang="en-US"/>
              <a:pPr>
                <a:defRPr/>
              </a:pPr>
              <a:t>‹#›</a:t>
            </a:fld>
            <a:endParaRPr lang="en-US"/>
          </a:p>
        </p:txBody>
      </p:sp>
    </p:spTree>
    <p:extLst>
      <p:ext uri="{BB962C8B-B14F-4D97-AF65-F5344CB8AC3E}">
        <p14:creationId xmlns:p14="http://schemas.microsoft.com/office/powerpoint/2010/main" val="9345423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3A99FCCE-538D-4413-B85D-8FAC2B27F2BF}" type="datetimeFigureOut">
              <a:rPr lang="en-US"/>
              <a:pPr>
                <a:defRPr/>
              </a:pPr>
              <a:t>4/26/2020</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BC82BDD2-DA25-456D-8E97-A888FBEB3B69}" type="slidenum">
              <a:rPr lang="en-US"/>
              <a:pPr>
                <a:defRPr/>
              </a:pPr>
              <a:t>‹#›</a:t>
            </a:fld>
            <a:endParaRPr lang="en-US"/>
          </a:p>
        </p:txBody>
      </p:sp>
    </p:spTree>
    <p:extLst>
      <p:ext uri="{BB962C8B-B14F-4D97-AF65-F5344CB8AC3E}">
        <p14:creationId xmlns:p14="http://schemas.microsoft.com/office/powerpoint/2010/main" val="2757915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Tree>
    <p:extLst>
      <p:ext uri="{BB962C8B-B14F-4D97-AF65-F5344CB8AC3E}">
        <p14:creationId xmlns:p14="http://schemas.microsoft.com/office/powerpoint/2010/main" val="4548284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066800"/>
            <a:ext cx="8229600" cy="541020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DE5E6773-0E9C-4018-B8D3-0E8BF3F4331C}" type="datetimeFigureOut">
              <a:rPr lang="en-US"/>
              <a:pPr>
                <a:defRPr/>
              </a:pPr>
              <a:t>4/26/2020</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1D937CF6-B5BC-4576-B72D-5CA342F2A98C}" type="slidenum">
              <a:rPr lang="en-US"/>
              <a:pPr>
                <a:defRPr/>
              </a:pPr>
              <a:t>‹#›</a:t>
            </a:fld>
            <a:endParaRPr lang="en-US"/>
          </a:p>
        </p:txBody>
      </p:sp>
    </p:spTree>
    <p:extLst>
      <p:ext uri="{BB962C8B-B14F-4D97-AF65-F5344CB8AC3E}">
        <p14:creationId xmlns:p14="http://schemas.microsoft.com/office/powerpoint/2010/main" val="308957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FB8F9E49-88E0-4156-AC21-3DE31FA8BB31}" type="datetimeFigureOut">
              <a:rPr lang="en-US"/>
              <a:pPr>
                <a:defRPr/>
              </a:pPr>
              <a:t>4/26/2020</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F5E25DD6-3D23-454B-9532-102D90B43E34}" type="slidenum">
              <a:rPr lang="en-US"/>
              <a:pPr>
                <a:defRPr/>
              </a:pPr>
              <a:t>‹#›</a:t>
            </a:fld>
            <a:endParaRPr lang="en-US"/>
          </a:p>
        </p:txBody>
      </p:sp>
    </p:spTree>
    <p:extLst>
      <p:ext uri="{BB962C8B-B14F-4D97-AF65-F5344CB8AC3E}">
        <p14:creationId xmlns:p14="http://schemas.microsoft.com/office/powerpoint/2010/main" val="26566983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2057400"/>
            <a:ext cx="7315200" cy="4495800"/>
          </a:xfrm>
          <a:prstGeom prst="rect">
            <a:avLst/>
          </a:prstGeom>
        </p:spPr>
        <p:txBody>
          <a:bodyPr/>
          <a:lstStyle>
            <a:lvl1pPr>
              <a:defRPr sz="1950">
                <a:solidFill>
                  <a:schemeClr val="tx1"/>
                </a:solidFill>
                <a:latin typeface="Helvetica" pitchFamily="34" charset="0"/>
              </a:defRPr>
            </a:lvl1pPr>
            <a:lvl2pPr>
              <a:defRPr sz="1875">
                <a:solidFill>
                  <a:schemeClr val="tx1"/>
                </a:solidFill>
                <a:latin typeface="Helvetica" pitchFamily="34" charset="0"/>
              </a:defRPr>
            </a:lvl2pPr>
            <a:lvl3pPr>
              <a:defRPr>
                <a:solidFill>
                  <a:schemeClr val="tx1"/>
                </a:solidFill>
                <a:latin typeface="Helvetica" pitchFamily="34" charset="0"/>
              </a:defRPr>
            </a:lvl3pPr>
            <a:lvl4pPr>
              <a:defRPr>
                <a:solidFill>
                  <a:schemeClr val="tx1"/>
                </a:solidFill>
                <a:latin typeface="Helvetica" pitchFamily="34" charset="0"/>
              </a:defRPr>
            </a:lvl4pPr>
            <a:lvl5pPr>
              <a:defRPr>
                <a:solidFill>
                  <a:schemeClr val="tx1"/>
                </a:solidFill>
                <a:latin typeface="Helvetic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Placeholder 1"/>
          <p:cNvSpPr>
            <a:spLocks noGrp="1"/>
          </p:cNvSpPr>
          <p:nvPr>
            <p:ph type="title"/>
          </p:nvPr>
        </p:nvSpPr>
        <p:spPr bwMode="auto">
          <a:xfrm>
            <a:off x="609600" y="457200"/>
            <a:ext cx="6324600" cy="990600"/>
          </a:xfrm>
          <a:prstGeom prst="rect">
            <a:avLst/>
          </a:prstGeom>
          <a:noFill/>
          <a:ln w="9525">
            <a:noFill/>
            <a:miter lim="800000"/>
            <a:headEnd/>
            <a:tailEnd/>
          </a:ln>
        </p:spPr>
        <p:txBody>
          <a:bodyPr anchor="b"/>
          <a:lstStyle>
            <a:lvl1pPr>
              <a:defRPr sz="3150">
                <a:solidFill>
                  <a:schemeClr val="bg1"/>
                </a:solidFill>
                <a:latin typeface="Trebuchet MS" pitchFamily="34" charset="0"/>
              </a:defRPr>
            </a:lvl1pPr>
          </a:lstStyle>
          <a:p>
            <a:pPr lvl="0"/>
            <a:r>
              <a:rPr lang="en-US"/>
              <a:t>Click to edit Master title style</a:t>
            </a:r>
            <a:endParaRPr lang="en-US" dirty="0"/>
          </a:p>
        </p:txBody>
      </p:sp>
    </p:spTree>
    <p:extLst>
      <p:ext uri="{BB962C8B-B14F-4D97-AF65-F5344CB8AC3E}">
        <p14:creationId xmlns:p14="http://schemas.microsoft.com/office/powerpoint/2010/main" val="8682804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B70CC84A-D191-47FD-821B-762991DA984D}" type="datetimeFigureOut">
              <a:rPr lang="en-US"/>
              <a:pPr>
                <a:defRPr/>
              </a:pPr>
              <a:t>4/26/2020</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6A93B232-AB3B-47BD-A02F-3BDCFACF07CD}" type="slidenum">
              <a:rPr lang="en-US"/>
              <a:pPr>
                <a:defRPr/>
              </a:pPr>
              <a:t>‹#›</a:t>
            </a:fld>
            <a:endParaRPr lang="en-US"/>
          </a:p>
        </p:txBody>
      </p:sp>
    </p:spTree>
    <p:extLst>
      <p:ext uri="{BB962C8B-B14F-4D97-AF65-F5344CB8AC3E}">
        <p14:creationId xmlns:p14="http://schemas.microsoft.com/office/powerpoint/2010/main" val="20689989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4D10A037-1486-4F0C-8861-95A85C1A9239}" type="datetimeFigureOut">
              <a:rPr lang="en-US"/>
              <a:pPr>
                <a:defRPr/>
              </a:pPr>
              <a:t>4/26/2020</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A17FFAB7-0EB0-4289-83E7-7033B0CF5135}" type="slidenum">
              <a:rPr lang="en-US"/>
              <a:pPr>
                <a:defRPr/>
              </a:pPr>
              <a:t>‹#›</a:t>
            </a:fld>
            <a:endParaRPr lang="en-US"/>
          </a:p>
        </p:txBody>
      </p:sp>
    </p:spTree>
    <p:extLst>
      <p:ext uri="{BB962C8B-B14F-4D97-AF65-F5344CB8AC3E}">
        <p14:creationId xmlns:p14="http://schemas.microsoft.com/office/powerpoint/2010/main" val="33919649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6858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35747BC5-5F91-46C7-82AA-487A713FABB8}" type="datetimeFigureOut">
              <a:rPr lang="en-US"/>
              <a:pPr>
                <a:defRPr/>
              </a:pPr>
              <a:t>4/26/2020</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90A326CB-F0F6-4597-9102-42D9AB66E76E}" type="slidenum">
              <a:rPr lang="en-US"/>
              <a:pPr>
                <a:defRPr/>
              </a:pPr>
              <a:t>‹#›</a:t>
            </a:fld>
            <a:endParaRPr lang="en-US"/>
          </a:p>
        </p:txBody>
      </p:sp>
    </p:spTree>
    <p:extLst>
      <p:ext uri="{BB962C8B-B14F-4D97-AF65-F5344CB8AC3E}">
        <p14:creationId xmlns:p14="http://schemas.microsoft.com/office/powerpoint/2010/main" val="18635738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6858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D521276E-F39D-471E-9ED3-99DD823F3ADB}" type="datetimeFigureOut">
              <a:rPr lang="en-US"/>
              <a:pPr>
                <a:defRPr/>
              </a:pPr>
              <a:t>4/26/2020</a:t>
            </a:fld>
            <a:endParaRPr lang="en-US"/>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2665C4C3-27A3-4374-B88A-BAEA881C0074}" type="slidenum">
              <a:rPr lang="en-US"/>
              <a:pPr>
                <a:defRPr/>
              </a:pPr>
              <a:t>‹#›</a:t>
            </a:fld>
            <a:endParaRPr lang="en-US"/>
          </a:p>
        </p:txBody>
      </p:sp>
    </p:spTree>
    <p:extLst>
      <p:ext uri="{BB962C8B-B14F-4D97-AF65-F5344CB8AC3E}">
        <p14:creationId xmlns:p14="http://schemas.microsoft.com/office/powerpoint/2010/main" val="28544969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6858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9368D479-AA92-4B0D-82D5-4D1CDA36C7A4}" type="datetimeFigureOut">
              <a:rPr lang="en-US"/>
              <a:pPr>
                <a:defRPr/>
              </a:pPr>
              <a:t>4/26/2020</a:t>
            </a:fld>
            <a:endParaRPr lang="en-US"/>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4C302A26-95E0-498F-BBFC-28FF0FA32773}" type="slidenum">
              <a:rPr lang="en-US"/>
              <a:pPr>
                <a:defRPr/>
              </a:pPr>
              <a:t>‹#›</a:t>
            </a:fld>
            <a:endParaRPr lang="en-US"/>
          </a:p>
        </p:txBody>
      </p:sp>
    </p:spTree>
    <p:extLst>
      <p:ext uri="{BB962C8B-B14F-4D97-AF65-F5344CB8AC3E}">
        <p14:creationId xmlns:p14="http://schemas.microsoft.com/office/powerpoint/2010/main" val="18279059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98733C93-0FCB-4A0C-85C4-31493FCF8801}" type="datetimeFigureOut">
              <a:rPr lang="en-US"/>
              <a:pPr>
                <a:defRPr/>
              </a:pPr>
              <a:t>4/26/2020</a:t>
            </a:fld>
            <a:endParaRPr lang="en-US"/>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CFB702C7-590B-47F8-B11F-0F8A583A558B}" type="slidenum">
              <a:rPr lang="en-US"/>
              <a:pPr>
                <a:defRPr/>
              </a:pPr>
              <a:t>‹#›</a:t>
            </a:fld>
            <a:endParaRPr lang="en-US"/>
          </a:p>
        </p:txBody>
      </p:sp>
    </p:spTree>
    <p:extLst>
      <p:ext uri="{BB962C8B-B14F-4D97-AF65-F5344CB8AC3E}">
        <p14:creationId xmlns:p14="http://schemas.microsoft.com/office/powerpoint/2010/main" val="24005260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A174F742-3A6F-42B3-971E-BCDB2C35F62B}" type="datetimeFigureOut">
              <a:rPr lang="en-US"/>
              <a:pPr>
                <a:defRPr/>
              </a:pPr>
              <a:t>4/26/2020</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703B09FE-931C-41C3-8AE4-D431219823AB}" type="slidenum">
              <a:rPr lang="en-US"/>
              <a:pPr>
                <a:defRPr/>
              </a:pPr>
              <a:t>‹#›</a:t>
            </a:fld>
            <a:endParaRPr lang="en-US"/>
          </a:p>
        </p:txBody>
      </p:sp>
    </p:spTree>
    <p:extLst>
      <p:ext uri="{BB962C8B-B14F-4D97-AF65-F5344CB8AC3E}">
        <p14:creationId xmlns:p14="http://schemas.microsoft.com/office/powerpoint/2010/main" val="654750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Tree>
    <p:extLst>
      <p:ext uri="{BB962C8B-B14F-4D97-AF65-F5344CB8AC3E}">
        <p14:creationId xmlns:p14="http://schemas.microsoft.com/office/powerpoint/2010/main" val="22042989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4B9C1FD8-117C-4E14-A2F2-C26D4D033B12}" type="datetimeFigureOut">
              <a:rPr lang="en-US"/>
              <a:pPr>
                <a:defRPr/>
              </a:pPr>
              <a:t>4/26/2020</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4C6FB567-676C-4AD8-A810-CCB7D5F8324A}" type="slidenum">
              <a:rPr lang="en-US"/>
              <a:pPr>
                <a:defRPr/>
              </a:pPr>
              <a:t>‹#›</a:t>
            </a:fld>
            <a:endParaRPr lang="en-US"/>
          </a:p>
        </p:txBody>
      </p:sp>
    </p:spTree>
    <p:extLst>
      <p:ext uri="{BB962C8B-B14F-4D97-AF65-F5344CB8AC3E}">
        <p14:creationId xmlns:p14="http://schemas.microsoft.com/office/powerpoint/2010/main" val="34247124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6858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066800"/>
            <a:ext cx="8229600" cy="541020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A851DC2B-A3AA-4CB6-93DF-B9F5F0931494}" type="datetimeFigureOut">
              <a:rPr lang="en-US"/>
              <a:pPr>
                <a:defRPr/>
              </a:pPr>
              <a:t>4/26/2020</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77C0C501-DF73-41FF-8CD7-E10F213FC9CD}" type="slidenum">
              <a:rPr lang="en-US"/>
              <a:pPr>
                <a:defRPr/>
              </a:pPr>
              <a:t>‹#›</a:t>
            </a:fld>
            <a:endParaRPr lang="en-US"/>
          </a:p>
        </p:txBody>
      </p:sp>
    </p:spTree>
    <p:extLst>
      <p:ext uri="{BB962C8B-B14F-4D97-AF65-F5344CB8AC3E}">
        <p14:creationId xmlns:p14="http://schemas.microsoft.com/office/powerpoint/2010/main" val="41055516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atin typeface="Arial" charset="0"/>
                <a:cs typeface="Arial" charset="0"/>
              </a:defRPr>
            </a:lvl1pPr>
          </a:lstStyle>
          <a:p>
            <a:pPr>
              <a:defRPr/>
            </a:pPr>
            <a:fld id="{0E6871C0-E172-404B-B967-CC0596E6C19C}" type="datetimeFigureOut">
              <a:rPr lang="en-US"/>
              <a:pPr>
                <a:defRPr/>
              </a:pPr>
              <a:t>4/26/2020</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atin typeface="Arial" charset="0"/>
                <a:cs typeface="Arial" charset="0"/>
              </a:defRPr>
            </a:lvl1pPr>
          </a:lstStyle>
          <a:p>
            <a:pPr>
              <a:defRPr/>
            </a:pPr>
            <a:fld id="{333A30A0-AFA2-42F2-9C5D-66603F12F295}" type="slidenum">
              <a:rPr lang="en-US"/>
              <a:pPr>
                <a:defRPr/>
              </a:pPr>
              <a:t>‹#›</a:t>
            </a:fld>
            <a:endParaRPr lang="en-US"/>
          </a:p>
        </p:txBody>
      </p:sp>
    </p:spTree>
    <p:extLst>
      <p:ext uri="{BB962C8B-B14F-4D97-AF65-F5344CB8AC3E}">
        <p14:creationId xmlns:p14="http://schemas.microsoft.com/office/powerpoint/2010/main" val="62249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jp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4.jp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5.jp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6.jp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7.jp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8.jp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2502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3300">
          <a:solidFill>
            <a:schemeClr val="tx2"/>
          </a:solidFill>
          <a:latin typeface="+mj-lt"/>
          <a:ea typeface="+mj-ea"/>
          <a:cs typeface="+mj-cs"/>
        </a:defRPr>
      </a:lvl1pPr>
      <a:lvl2pPr algn="ctr" rtl="0" eaLnBrk="1" fontAlgn="base" hangingPunct="1">
        <a:spcBef>
          <a:spcPct val="0"/>
        </a:spcBef>
        <a:spcAft>
          <a:spcPct val="0"/>
        </a:spcAft>
        <a:defRPr sz="3300">
          <a:solidFill>
            <a:schemeClr val="tx2"/>
          </a:solidFill>
          <a:latin typeface="Arial" charset="0"/>
          <a:cs typeface="Arial" charset="0"/>
        </a:defRPr>
      </a:lvl2pPr>
      <a:lvl3pPr algn="ctr" rtl="0" eaLnBrk="1" fontAlgn="base" hangingPunct="1">
        <a:spcBef>
          <a:spcPct val="0"/>
        </a:spcBef>
        <a:spcAft>
          <a:spcPct val="0"/>
        </a:spcAft>
        <a:defRPr sz="3300">
          <a:solidFill>
            <a:schemeClr val="tx2"/>
          </a:solidFill>
          <a:latin typeface="Arial" charset="0"/>
          <a:cs typeface="Arial" charset="0"/>
        </a:defRPr>
      </a:lvl3pPr>
      <a:lvl4pPr algn="ctr" rtl="0" eaLnBrk="1" fontAlgn="base" hangingPunct="1">
        <a:spcBef>
          <a:spcPct val="0"/>
        </a:spcBef>
        <a:spcAft>
          <a:spcPct val="0"/>
        </a:spcAft>
        <a:defRPr sz="3300">
          <a:solidFill>
            <a:schemeClr val="tx2"/>
          </a:solidFill>
          <a:latin typeface="Arial" charset="0"/>
          <a:cs typeface="Arial" charset="0"/>
        </a:defRPr>
      </a:lvl4pPr>
      <a:lvl5pPr algn="ctr" rtl="0" eaLnBrk="1" fontAlgn="base" hangingPunct="1">
        <a:spcBef>
          <a:spcPct val="0"/>
        </a:spcBef>
        <a:spcAft>
          <a:spcPct val="0"/>
        </a:spcAft>
        <a:defRPr sz="3300">
          <a:solidFill>
            <a:schemeClr val="tx2"/>
          </a:solidFill>
          <a:latin typeface="Arial" charset="0"/>
          <a:cs typeface="Arial" charset="0"/>
        </a:defRPr>
      </a:lvl5pPr>
      <a:lvl6pPr marL="342900" algn="ctr" rtl="0" eaLnBrk="1" fontAlgn="base" hangingPunct="1">
        <a:spcBef>
          <a:spcPct val="0"/>
        </a:spcBef>
        <a:spcAft>
          <a:spcPct val="0"/>
        </a:spcAft>
        <a:defRPr sz="3300">
          <a:solidFill>
            <a:schemeClr val="tx2"/>
          </a:solidFill>
          <a:latin typeface="Arial" charset="0"/>
          <a:cs typeface="Arial" charset="0"/>
        </a:defRPr>
      </a:lvl6pPr>
      <a:lvl7pPr marL="685800" algn="ctr" rtl="0" eaLnBrk="1" fontAlgn="base" hangingPunct="1">
        <a:spcBef>
          <a:spcPct val="0"/>
        </a:spcBef>
        <a:spcAft>
          <a:spcPct val="0"/>
        </a:spcAft>
        <a:defRPr sz="3300">
          <a:solidFill>
            <a:schemeClr val="tx2"/>
          </a:solidFill>
          <a:latin typeface="Arial" charset="0"/>
          <a:cs typeface="Arial" charset="0"/>
        </a:defRPr>
      </a:lvl7pPr>
      <a:lvl8pPr marL="1028700" algn="ctr" rtl="0" eaLnBrk="1" fontAlgn="base" hangingPunct="1">
        <a:spcBef>
          <a:spcPct val="0"/>
        </a:spcBef>
        <a:spcAft>
          <a:spcPct val="0"/>
        </a:spcAft>
        <a:defRPr sz="3300">
          <a:solidFill>
            <a:schemeClr val="tx2"/>
          </a:solidFill>
          <a:latin typeface="Arial" charset="0"/>
          <a:cs typeface="Arial" charset="0"/>
        </a:defRPr>
      </a:lvl8pPr>
      <a:lvl9pPr marL="1371600" algn="ctr" rtl="0" eaLnBrk="1" fontAlgn="base" hangingPunct="1">
        <a:spcBef>
          <a:spcPct val="0"/>
        </a:spcBef>
        <a:spcAft>
          <a:spcPct val="0"/>
        </a:spcAft>
        <a:defRPr sz="3300">
          <a:solidFill>
            <a:schemeClr val="tx2"/>
          </a:solidFill>
          <a:latin typeface="Arial" charset="0"/>
          <a:cs typeface="Arial" charset="0"/>
        </a:defRPr>
      </a:lvl9pPr>
    </p:titleStyle>
    <p:bodyStyle>
      <a:lvl1pPr marL="257175" indent="-257175" algn="l" rtl="0" eaLnBrk="1" fontAlgn="base" hangingPunct="1">
        <a:spcBef>
          <a:spcPct val="20000"/>
        </a:spcBef>
        <a:spcAft>
          <a:spcPct val="0"/>
        </a:spcAft>
        <a:buChar char="•"/>
        <a:defRPr sz="24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a:solidFill>
            <a:schemeClr val="tx1"/>
          </a:solidFill>
          <a:latin typeface="+mn-lt"/>
          <a:cs typeface="+mn-cs"/>
        </a:defRPr>
      </a:lvl2pPr>
      <a:lvl3pPr marL="857250" indent="-171450" algn="l" rtl="0" eaLnBrk="1" fontAlgn="base" hangingPunct="1">
        <a:spcBef>
          <a:spcPct val="20000"/>
        </a:spcBef>
        <a:spcAft>
          <a:spcPct val="0"/>
        </a:spcAft>
        <a:buChar char="•"/>
        <a:defRPr sz="1800">
          <a:solidFill>
            <a:schemeClr val="tx1"/>
          </a:solidFill>
          <a:latin typeface="+mn-lt"/>
          <a:cs typeface="+mn-cs"/>
        </a:defRPr>
      </a:lvl3pPr>
      <a:lvl4pPr marL="1200150" indent="-171450" algn="l" rtl="0" eaLnBrk="1" fontAlgn="base" hangingPunct="1">
        <a:spcBef>
          <a:spcPct val="20000"/>
        </a:spcBef>
        <a:spcAft>
          <a:spcPct val="0"/>
        </a:spcAft>
        <a:buChar char="–"/>
        <a:defRPr sz="1500">
          <a:solidFill>
            <a:schemeClr val="tx1"/>
          </a:solidFill>
          <a:latin typeface="+mn-lt"/>
          <a:cs typeface="+mn-cs"/>
        </a:defRPr>
      </a:lvl4pPr>
      <a:lvl5pPr marL="1543050" indent="-171450" algn="l" rtl="0" eaLnBrk="1" fontAlgn="base" hangingPunct="1">
        <a:spcBef>
          <a:spcPct val="20000"/>
        </a:spcBef>
        <a:spcAft>
          <a:spcPct val="0"/>
        </a:spcAft>
        <a:buChar char="»"/>
        <a:defRPr sz="1500">
          <a:solidFill>
            <a:schemeClr val="tx1"/>
          </a:solidFill>
          <a:latin typeface="+mn-lt"/>
          <a:cs typeface="+mn-cs"/>
        </a:defRPr>
      </a:lvl5pPr>
      <a:lvl6pPr marL="1885950" indent="-171450" algn="l" rtl="0" eaLnBrk="1" fontAlgn="base" hangingPunct="1">
        <a:spcBef>
          <a:spcPct val="20000"/>
        </a:spcBef>
        <a:spcAft>
          <a:spcPct val="0"/>
        </a:spcAft>
        <a:buChar char="»"/>
        <a:defRPr sz="1500">
          <a:solidFill>
            <a:schemeClr val="tx1"/>
          </a:solidFill>
          <a:latin typeface="+mn-lt"/>
          <a:cs typeface="+mn-cs"/>
        </a:defRPr>
      </a:lvl6pPr>
      <a:lvl7pPr marL="2228850" indent="-171450" algn="l" rtl="0" eaLnBrk="1" fontAlgn="base" hangingPunct="1">
        <a:spcBef>
          <a:spcPct val="20000"/>
        </a:spcBef>
        <a:spcAft>
          <a:spcPct val="0"/>
        </a:spcAft>
        <a:buChar char="»"/>
        <a:defRPr sz="1500">
          <a:solidFill>
            <a:schemeClr val="tx1"/>
          </a:solidFill>
          <a:latin typeface="+mn-lt"/>
          <a:cs typeface="+mn-cs"/>
        </a:defRPr>
      </a:lvl7pPr>
      <a:lvl8pPr marL="2571750" indent="-171450" algn="l" rtl="0" eaLnBrk="1" fontAlgn="base" hangingPunct="1">
        <a:spcBef>
          <a:spcPct val="20000"/>
        </a:spcBef>
        <a:spcAft>
          <a:spcPct val="0"/>
        </a:spcAft>
        <a:buChar char="»"/>
        <a:defRPr sz="1500">
          <a:solidFill>
            <a:schemeClr val="tx1"/>
          </a:solidFill>
          <a:latin typeface="+mn-lt"/>
          <a:cs typeface="+mn-cs"/>
        </a:defRPr>
      </a:lvl8pPr>
      <a:lvl9pPr marL="2914650" indent="-171450" algn="l" rtl="0" eaLnBrk="1" fontAlgn="base" hangingPunct="1">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3190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rtl="0" eaLnBrk="1" fontAlgn="base" hangingPunct="1">
        <a:spcBef>
          <a:spcPct val="0"/>
        </a:spcBef>
        <a:spcAft>
          <a:spcPct val="0"/>
        </a:spcAft>
        <a:defRPr sz="3300">
          <a:solidFill>
            <a:schemeClr val="tx2"/>
          </a:solidFill>
          <a:latin typeface="+mj-lt"/>
          <a:ea typeface="+mj-ea"/>
          <a:cs typeface="+mj-cs"/>
        </a:defRPr>
      </a:lvl1pPr>
      <a:lvl2pPr algn="ctr" rtl="0" eaLnBrk="1" fontAlgn="base" hangingPunct="1">
        <a:spcBef>
          <a:spcPct val="0"/>
        </a:spcBef>
        <a:spcAft>
          <a:spcPct val="0"/>
        </a:spcAft>
        <a:defRPr sz="3300">
          <a:solidFill>
            <a:schemeClr val="tx2"/>
          </a:solidFill>
          <a:latin typeface="Verdana" pitchFamily="34" charset="0"/>
          <a:cs typeface="Arial" charset="0"/>
        </a:defRPr>
      </a:lvl2pPr>
      <a:lvl3pPr algn="ctr" rtl="0" eaLnBrk="1" fontAlgn="base" hangingPunct="1">
        <a:spcBef>
          <a:spcPct val="0"/>
        </a:spcBef>
        <a:spcAft>
          <a:spcPct val="0"/>
        </a:spcAft>
        <a:defRPr sz="3300">
          <a:solidFill>
            <a:schemeClr val="tx2"/>
          </a:solidFill>
          <a:latin typeface="Verdana" pitchFamily="34" charset="0"/>
          <a:cs typeface="Arial" charset="0"/>
        </a:defRPr>
      </a:lvl3pPr>
      <a:lvl4pPr algn="ctr" rtl="0" eaLnBrk="1" fontAlgn="base" hangingPunct="1">
        <a:spcBef>
          <a:spcPct val="0"/>
        </a:spcBef>
        <a:spcAft>
          <a:spcPct val="0"/>
        </a:spcAft>
        <a:defRPr sz="3300">
          <a:solidFill>
            <a:schemeClr val="tx2"/>
          </a:solidFill>
          <a:latin typeface="Verdana" pitchFamily="34" charset="0"/>
          <a:cs typeface="Arial" charset="0"/>
        </a:defRPr>
      </a:lvl4pPr>
      <a:lvl5pPr algn="ctr" rtl="0" eaLnBrk="1" fontAlgn="base" hangingPunct="1">
        <a:spcBef>
          <a:spcPct val="0"/>
        </a:spcBef>
        <a:spcAft>
          <a:spcPct val="0"/>
        </a:spcAft>
        <a:defRPr sz="3300">
          <a:solidFill>
            <a:schemeClr val="tx2"/>
          </a:solidFill>
          <a:latin typeface="Verdana" pitchFamily="34" charset="0"/>
          <a:cs typeface="Arial" charset="0"/>
        </a:defRPr>
      </a:lvl5pPr>
      <a:lvl6pPr marL="342900" algn="ctr" rtl="0" eaLnBrk="1" fontAlgn="base" hangingPunct="1">
        <a:spcBef>
          <a:spcPct val="0"/>
        </a:spcBef>
        <a:spcAft>
          <a:spcPct val="0"/>
        </a:spcAft>
        <a:defRPr sz="3300">
          <a:solidFill>
            <a:schemeClr val="tx2"/>
          </a:solidFill>
          <a:latin typeface="Arial" charset="0"/>
          <a:cs typeface="Arial" charset="0"/>
        </a:defRPr>
      </a:lvl6pPr>
      <a:lvl7pPr marL="685800" algn="ctr" rtl="0" eaLnBrk="1" fontAlgn="base" hangingPunct="1">
        <a:spcBef>
          <a:spcPct val="0"/>
        </a:spcBef>
        <a:spcAft>
          <a:spcPct val="0"/>
        </a:spcAft>
        <a:defRPr sz="3300">
          <a:solidFill>
            <a:schemeClr val="tx2"/>
          </a:solidFill>
          <a:latin typeface="Arial" charset="0"/>
          <a:cs typeface="Arial" charset="0"/>
        </a:defRPr>
      </a:lvl7pPr>
      <a:lvl8pPr marL="1028700" algn="ctr" rtl="0" eaLnBrk="1" fontAlgn="base" hangingPunct="1">
        <a:spcBef>
          <a:spcPct val="0"/>
        </a:spcBef>
        <a:spcAft>
          <a:spcPct val="0"/>
        </a:spcAft>
        <a:defRPr sz="3300">
          <a:solidFill>
            <a:schemeClr val="tx2"/>
          </a:solidFill>
          <a:latin typeface="Arial" charset="0"/>
          <a:cs typeface="Arial" charset="0"/>
        </a:defRPr>
      </a:lvl8pPr>
      <a:lvl9pPr marL="1371600" algn="ctr" rtl="0" eaLnBrk="1" fontAlgn="base" hangingPunct="1">
        <a:spcBef>
          <a:spcPct val="0"/>
        </a:spcBef>
        <a:spcAft>
          <a:spcPct val="0"/>
        </a:spcAft>
        <a:defRPr sz="3300">
          <a:solidFill>
            <a:schemeClr val="tx2"/>
          </a:solidFill>
          <a:latin typeface="Arial" charset="0"/>
          <a:cs typeface="Arial" charset="0"/>
        </a:defRPr>
      </a:lvl9pPr>
    </p:titleStyle>
    <p:bodyStyle>
      <a:lvl1pPr marL="257175" indent="-257175" algn="l" rtl="0" eaLnBrk="1" fontAlgn="base" hangingPunct="1">
        <a:spcBef>
          <a:spcPct val="20000"/>
        </a:spcBef>
        <a:spcAft>
          <a:spcPct val="0"/>
        </a:spcAft>
        <a:buChar char="•"/>
        <a:defRPr sz="24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a:solidFill>
            <a:schemeClr val="tx1"/>
          </a:solidFill>
          <a:latin typeface="+mn-lt"/>
          <a:cs typeface="+mn-cs"/>
        </a:defRPr>
      </a:lvl2pPr>
      <a:lvl3pPr marL="857250" indent="-171450" algn="l" rtl="0" eaLnBrk="1" fontAlgn="base" hangingPunct="1">
        <a:spcBef>
          <a:spcPct val="20000"/>
        </a:spcBef>
        <a:spcAft>
          <a:spcPct val="0"/>
        </a:spcAft>
        <a:buChar char="•"/>
        <a:defRPr sz="1800">
          <a:solidFill>
            <a:schemeClr val="tx1"/>
          </a:solidFill>
          <a:latin typeface="+mn-lt"/>
          <a:cs typeface="+mn-cs"/>
        </a:defRPr>
      </a:lvl3pPr>
      <a:lvl4pPr marL="1200150" indent="-171450" algn="l" rtl="0" eaLnBrk="1" fontAlgn="base" hangingPunct="1">
        <a:spcBef>
          <a:spcPct val="20000"/>
        </a:spcBef>
        <a:spcAft>
          <a:spcPct val="0"/>
        </a:spcAft>
        <a:buChar char="–"/>
        <a:defRPr sz="1500">
          <a:solidFill>
            <a:schemeClr val="tx1"/>
          </a:solidFill>
          <a:latin typeface="+mn-lt"/>
          <a:cs typeface="+mn-cs"/>
        </a:defRPr>
      </a:lvl4pPr>
      <a:lvl5pPr marL="1543050" indent="-171450" algn="l" rtl="0" eaLnBrk="1" fontAlgn="base" hangingPunct="1">
        <a:spcBef>
          <a:spcPct val="20000"/>
        </a:spcBef>
        <a:spcAft>
          <a:spcPct val="0"/>
        </a:spcAft>
        <a:buChar char="»"/>
        <a:defRPr sz="1500">
          <a:solidFill>
            <a:schemeClr val="tx1"/>
          </a:solidFill>
          <a:latin typeface="+mn-lt"/>
          <a:cs typeface="+mn-cs"/>
        </a:defRPr>
      </a:lvl5pPr>
      <a:lvl6pPr marL="1885950" indent="-171450" algn="l" rtl="0" eaLnBrk="1" fontAlgn="base" hangingPunct="1">
        <a:spcBef>
          <a:spcPct val="20000"/>
        </a:spcBef>
        <a:spcAft>
          <a:spcPct val="0"/>
        </a:spcAft>
        <a:buChar char="»"/>
        <a:defRPr sz="1500">
          <a:solidFill>
            <a:schemeClr val="tx1"/>
          </a:solidFill>
          <a:latin typeface="+mn-lt"/>
          <a:cs typeface="+mn-cs"/>
        </a:defRPr>
      </a:lvl6pPr>
      <a:lvl7pPr marL="2228850" indent="-171450" algn="l" rtl="0" eaLnBrk="1" fontAlgn="base" hangingPunct="1">
        <a:spcBef>
          <a:spcPct val="20000"/>
        </a:spcBef>
        <a:spcAft>
          <a:spcPct val="0"/>
        </a:spcAft>
        <a:buChar char="»"/>
        <a:defRPr sz="1500">
          <a:solidFill>
            <a:schemeClr val="tx1"/>
          </a:solidFill>
          <a:latin typeface="+mn-lt"/>
          <a:cs typeface="+mn-cs"/>
        </a:defRPr>
      </a:lvl7pPr>
      <a:lvl8pPr marL="2571750" indent="-171450" algn="l" rtl="0" eaLnBrk="1" fontAlgn="base" hangingPunct="1">
        <a:spcBef>
          <a:spcPct val="20000"/>
        </a:spcBef>
        <a:spcAft>
          <a:spcPct val="0"/>
        </a:spcAft>
        <a:buChar char="»"/>
        <a:defRPr sz="1500">
          <a:solidFill>
            <a:schemeClr val="tx1"/>
          </a:solidFill>
          <a:latin typeface="+mn-lt"/>
          <a:cs typeface="+mn-cs"/>
        </a:defRPr>
      </a:lvl8pPr>
      <a:lvl9pPr marL="2914650" indent="-171450" algn="l" rtl="0" eaLnBrk="1" fontAlgn="base" hangingPunct="1">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96054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xStyles>
    <p:titleStyle>
      <a:lvl1pPr algn="ctr" rtl="0" eaLnBrk="1" fontAlgn="base" hangingPunct="1">
        <a:spcBef>
          <a:spcPct val="0"/>
        </a:spcBef>
        <a:spcAft>
          <a:spcPct val="0"/>
        </a:spcAft>
        <a:defRPr sz="3300">
          <a:solidFill>
            <a:schemeClr val="tx2"/>
          </a:solidFill>
          <a:latin typeface="+mj-lt"/>
          <a:ea typeface="+mj-ea"/>
          <a:cs typeface="+mj-cs"/>
        </a:defRPr>
      </a:lvl1pPr>
      <a:lvl2pPr algn="ctr" rtl="0" eaLnBrk="1" fontAlgn="base" hangingPunct="1">
        <a:spcBef>
          <a:spcPct val="0"/>
        </a:spcBef>
        <a:spcAft>
          <a:spcPct val="0"/>
        </a:spcAft>
        <a:defRPr sz="3300">
          <a:solidFill>
            <a:schemeClr val="tx2"/>
          </a:solidFill>
          <a:latin typeface="Verdana" pitchFamily="34" charset="0"/>
          <a:cs typeface="Arial" charset="0"/>
        </a:defRPr>
      </a:lvl2pPr>
      <a:lvl3pPr algn="ctr" rtl="0" eaLnBrk="1" fontAlgn="base" hangingPunct="1">
        <a:spcBef>
          <a:spcPct val="0"/>
        </a:spcBef>
        <a:spcAft>
          <a:spcPct val="0"/>
        </a:spcAft>
        <a:defRPr sz="3300">
          <a:solidFill>
            <a:schemeClr val="tx2"/>
          </a:solidFill>
          <a:latin typeface="Verdana" pitchFamily="34" charset="0"/>
          <a:cs typeface="Arial" charset="0"/>
        </a:defRPr>
      </a:lvl3pPr>
      <a:lvl4pPr algn="ctr" rtl="0" eaLnBrk="1" fontAlgn="base" hangingPunct="1">
        <a:spcBef>
          <a:spcPct val="0"/>
        </a:spcBef>
        <a:spcAft>
          <a:spcPct val="0"/>
        </a:spcAft>
        <a:defRPr sz="3300">
          <a:solidFill>
            <a:schemeClr val="tx2"/>
          </a:solidFill>
          <a:latin typeface="Verdana" pitchFamily="34" charset="0"/>
          <a:cs typeface="Arial" charset="0"/>
        </a:defRPr>
      </a:lvl4pPr>
      <a:lvl5pPr algn="ctr" rtl="0" eaLnBrk="1" fontAlgn="base" hangingPunct="1">
        <a:spcBef>
          <a:spcPct val="0"/>
        </a:spcBef>
        <a:spcAft>
          <a:spcPct val="0"/>
        </a:spcAft>
        <a:defRPr sz="3300">
          <a:solidFill>
            <a:schemeClr val="tx2"/>
          </a:solidFill>
          <a:latin typeface="Verdana" pitchFamily="34" charset="0"/>
          <a:cs typeface="Arial" charset="0"/>
        </a:defRPr>
      </a:lvl5pPr>
      <a:lvl6pPr marL="342900" algn="ctr" rtl="0" eaLnBrk="1" fontAlgn="base" hangingPunct="1">
        <a:spcBef>
          <a:spcPct val="0"/>
        </a:spcBef>
        <a:spcAft>
          <a:spcPct val="0"/>
        </a:spcAft>
        <a:defRPr sz="3300">
          <a:solidFill>
            <a:schemeClr val="tx2"/>
          </a:solidFill>
          <a:latin typeface="Arial" charset="0"/>
          <a:cs typeface="Arial" charset="0"/>
        </a:defRPr>
      </a:lvl6pPr>
      <a:lvl7pPr marL="685800" algn="ctr" rtl="0" eaLnBrk="1" fontAlgn="base" hangingPunct="1">
        <a:spcBef>
          <a:spcPct val="0"/>
        </a:spcBef>
        <a:spcAft>
          <a:spcPct val="0"/>
        </a:spcAft>
        <a:defRPr sz="3300">
          <a:solidFill>
            <a:schemeClr val="tx2"/>
          </a:solidFill>
          <a:latin typeface="Arial" charset="0"/>
          <a:cs typeface="Arial" charset="0"/>
        </a:defRPr>
      </a:lvl7pPr>
      <a:lvl8pPr marL="1028700" algn="ctr" rtl="0" eaLnBrk="1" fontAlgn="base" hangingPunct="1">
        <a:spcBef>
          <a:spcPct val="0"/>
        </a:spcBef>
        <a:spcAft>
          <a:spcPct val="0"/>
        </a:spcAft>
        <a:defRPr sz="3300">
          <a:solidFill>
            <a:schemeClr val="tx2"/>
          </a:solidFill>
          <a:latin typeface="Arial" charset="0"/>
          <a:cs typeface="Arial" charset="0"/>
        </a:defRPr>
      </a:lvl8pPr>
      <a:lvl9pPr marL="1371600" algn="ctr" rtl="0" eaLnBrk="1" fontAlgn="base" hangingPunct="1">
        <a:spcBef>
          <a:spcPct val="0"/>
        </a:spcBef>
        <a:spcAft>
          <a:spcPct val="0"/>
        </a:spcAft>
        <a:defRPr sz="3300">
          <a:solidFill>
            <a:schemeClr val="tx2"/>
          </a:solidFill>
          <a:latin typeface="Arial" charset="0"/>
          <a:cs typeface="Arial" charset="0"/>
        </a:defRPr>
      </a:lvl9pPr>
    </p:titleStyle>
    <p:bodyStyle>
      <a:lvl1pPr marL="257175" indent="-257175" algn="l" rtl="0" eaLnBrk="1" fontAlgn="base" hangingPunct="1">
        <a:spcBef>
          <a:spcPct val="20000"/>
        </a:spcBef>
        <a:spcAft>
          <a:spcPct val="0"/>
        </a:spcAft>
        <a:buChar char="•"/>
        <a:defRPr sz="24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a:solidFill>
            <a:schemeClr val="tx1"/>
          </a:solidFill>
          <a:latin typeface="+mn-lt"/>
          <a:cs typeface="+mn-cs"/>
        </a:defRPr>
      </a:lvl2pPr>
      <a:lvl3pPr marL="857250" indent="-171450" algn="l" rtl="0" eaLnBrk="1" fontAlgn="base" hangingPunct="1">
        <a:spcBef>
          <a:spcPct val="20000"/>
        </a:spcBef>
        <a:spcAft>
          <a:spcPct val="0"/>
        </a:spcAft>
        <a:buChar char="•"/>
        <a:defRPr sz="1800">
          <a:solidFill>
            <a:schemeClr val="tx1"/>
          </a:solidFill>
          <a:latin typeface="+mn-lt"/>
          <a:cs typeface="+mn-cs"/>
        </a:defRPr>
      </a:lvl3pPr>
      <a:lvl4pPr marL="1200150" indent="-171450" algn="l" rtl="0" eaLnBrk="1" fontAlgn="base" hangingPunct="1">
        <a:spcBef>
          <a:spcPct val="20000"/>
        </a:spcBef>
        <a:spcAft>
          <a:spcPct val="0"/>
        </a:spcAft>
        <a:buChar char="–"/>
        <a:defRPr sz="1500">
          <a:solidFill>
            <a:schemeClr val="tx1"/>
          </a:solidFill>
          <a:latin typeface="+mn-lt"/>
          <a:cs typeface="+mn-cs"/>
        </a:defRPr>
      </a:lvl4pPr>
      <a:lvl5pPr marL="1543050" indent="-171450" algn="l" rtl="0" eaLnBrk="1" fontAlgn="base" hangingPunct="1">
        <a:spcBef>
          <a:spcPct val="20000"/>
        </a:spcBef>
        <a:spcAft>
          <a:spcPct val="0"/>
        </a:spcAft>
        <a:buChar char="»"/>
        <a:defRPr sz="1500">
          <a:solidFill>
            <a:schemeClr val="tx1"/>
          </a:solidFill>
          <a:latin typeface="+mn-lt"/>
          <a:cs typeface="+mn-cs"/>
        </a:defRPr>
      </a:lvl5pPr>
      <a:lvl6pPr marL="1885950" indent="-171450" algn="l" rtl="0" eaLnBrk="1" fontAlgn="base" hangingPunct="1">
        <a:spcBef>
          <a:spcPct val="20000"/>
        </a:spcBef>
        <a:spcAft>
          <a:spcPct val="0"/>
        </a:spcAft>
        <a:buChar char="»"/>
        <a:defRPr sz="1500">
          <a:solidFill>
            <a:schemeClr val="tx1"/>
          </a:solidFill>
          <a:latin typeface="+mn-lt"/>
          <a:cs typeface="+mn-cs"/>
        </a:defRPr>
      </a:lvl6pPr>
      <a:lvl7pPr marL="2228850" indent="-171450" algn="l" rtl="0" eaLnBrk="1" fontAlgn="base" hangingPunct="1">
        <a:spcBef>
          <a:spcPct val="20000"/>
        </a:spcBef>
        <a:spcAft>
          <a:spcPct val="0"/>
        </a:spcAft>
        <a:buChar char="»"/>
        <a:defRPr sz="1500">
          <a:solidFill>
            <a:schemeClr val="tx1"/>
          </a:solidFill>
          <a:latin typeface="+mn-lt"/>
          <a:cs typeface="+mn-cs"/>
        </a:defRPr>
      </a:lvl7pPr>
      <a:lvl8pPr marL="2571750" indent="-171450" algn="l" rtl="0" eaLnBrk="1" fontAlgn="base" hangingPunct="1">
        <a:spcBef>
          <a:spcPct val="20000"/>
        </a:spcBef>
        <a:spcAft>
          <a:spcPct val="0"/>
        </a:spcAft>
        <a:buChar char="»"/>
        <a:defRPr sz="1500">
          <a:solidFill>
            <a:schemeClr val="tx1"/>
          </a:solidFill>
          <a:latin typeface="+mn-lt"/>
          <a:cs typeface="+mn-cs"/>
        </a:defRPr>
      </a:lvl8pPr>
      <a:lvl9pPr marL="2914650" indent="-171450" algn="l" rtl="0" eaLnBrk="1" fontAlgn="base" hangingPunct="1">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228600"/>
            <a:ext cx="84582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endParaRPr lang="en-US" dirty="0"/>
          </a:p>
        </p:txBody>
      </p:sp>
      <p:sp>
        <p:nvSpPr>
          <p:cNvPr id="5" name="Rectangle 21"/>
          <p:cNvSpPr>
            <a:spLocks noChangeArrowheads="1"/>
          </p:cNvSpPr>
          <p:nvPr/>
        </p:nvSpPr>
        <p:spPr bwMode="auto">
          <a:xfrm>
            <a:off x="3878264" y="6623052"/>
            <a:ext cx="5189537" cy="244475"/>
          </a:xfrm>
          <a:prstGeom prst="rect">
            <a:avLst/>
          </a:prstGeom>
          <a:noFill/>
          <a:ln w="9525">
            <a:noFill/>
            <a:miter lim="800000"/>
            <a:headEnd/>
            <a:tailEnd/>
          </a:ln>
          <a:effectLst/>
        </p:spPr>
        <p:txBody>
          <a:bodyPr/>
          <a:lstStyle/>
          <a:p>
            <a:pPr algn="r">
              <a:defRPr/>
            </a:pPr>
            <a:r>
              <a:rPr lang="en-US" sz="675" dirty="0">
                <a:solidFill>
                  <a:schemeClr val="bg1"/>
                </a:solidFill>
              </a:rPr>
              <a:t>Copyright Goodheart-Willcox Co., Inc.  May not be posted to a publicly accessible website.</a:t>
            </a:r>
          </a:p>
        </p:txBody>
      </p:sp>
    </p:spTree>
    <p:extLst>
      <p:ext uri="{BB962C8B-B14F-4D97-AF65-F5344CB8AC3E}">
        <p14:creationId xmlns:p14="http://schemas.microsoft.com/office/powerpoint/2010/main" val="96476615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rtl="0" eaLnBrk="1" fontAlgn="base" hangingPunct="1">
        <a:spcBef>
          <a:spcPct val="0"/>
        </a:spcBef>
        <a:spcAft>
          <a:spcPct val="0"/>
        </a:spcAft>
        <a:defRPr sz="3000" b="1" kern="1200">
          <a:solidFill>
            <a:srgbClr val="C4151C"/>
          </a:solidFill>
          <a:latin typeface="Trebuchet MS" pitchFamily="34" charset="0"/>
          <a:ea typeface="Tahoma" pitchFamily="34" charset="0"/>
          <a:cs typeface="Tahoma" pitchFamily="34" charset="0"/>
        </a:defRPr>
      </a:lvl1pPr>
      <a:lvl2pPr algn="l" rtl="0" eaLnBrk="1" fontAlgn="base" hangingPunct="1">
        <a:spcBef>
          <a:spcPct val="0"/>
        </a:spcBef>
        <a:spcAft>
          <a:spcPct val="0"/>
        </a:spcAft>
        <a:defRPr sz="2775" b="1">
          <a:solidFill>
            <a:srgbClr val="00793F"/>
          </a:solidFill>
          <a:latin typeface="Trebuchet MS" pitchFamily="34" charset="0"/>
          <a:cs typeface="Tahoma" pitchFamily="34" charset="0"/>
        </a:defRPr>
      </a:lvl2pPr>
      <a:lvl3pPr algn="l" rtl="0" eaLnBrk="1" fontAlgn="base" hangingPunct="1">
        <a:spcBef>
          <a:spcPct val="0"/>
        </a:spcBef>
        <a:spcAft>
          <a:spcPct val="0"/>
        </a:spcAft>
        <a:defRPr sz="2775" b="1">
          <a:solidFill>
            <a:srgbClr val="00793F"/>
          </a:solidFill>
          <a:latin typeface="Trebuchet MS" pitchFamily="34" charset="0"/>
          <a:cs typeface="Tahoma" pitchFamily="34" charset="0"/>
        </a:defRPr>
      </a:lvl3pPr>
      <a:lvl4pPr algn="l" rtl="0" eaLnBrk="1" fontAlgn="base" hangingPunct="1">
        <a:spcBef>
          <a:spcPct val="0"/>
        </a:spcBef>
        <a:spcAft>
          <a:spcPct val="0"/>
        </a:spcAft>
        <a:defRPr sz="2775" b="1">
          <a:solidFill>
            <a:srgbClr val="00793F"/>
          </a:solidFill>
          <a:latin typeface="Trebuchet MS" pitchFamily="34" charset="0"/>
          <a:cs typeface="Tahoma" pitchFamily="34" charset="0"/>
        </a:defRPr>
      </a:lvl4pPr>
      <a:lvl5pPr algn="l" rtl="0" eaLnBrk="1" fontAlgn="base" hangingPunct="1">
        <a:spcBef>
          <a:spcPct val="0"/>
        </a:spcBef>
        <a:spcAft>
          <a:spcPct val="0"/>
        </a:spcAft>
        <a:defRPr sz="2775" b="1">
          <a:solidFill>
            <a:srgbClr val="00793F"/>
          </a:solidFill>
          <a:latin typeface="Trebuchet MS" pitchFamily="34" charset="0"/>
          <a:cs typeface="Tahoma" pitchFamily="34" charset="0"/>
        </a:defRPr>
      </a:lvl5pPr>
      <a:lvl6pPr marL="342900" algn="l" rtl="0" eaLnBrk="1" fontAlgn="base" hangingPunct="1">
        <a:spcBef>
          <a:spcPct val="0"/>
        </a:spcBef>
        <a:spcAft>
          <a:spcPct val="0"/>
        </a:spcAft>
        <a:defRPr sz="3375">
          <a:solidFill>
            <a:schemeClr val="bg1"/>
          </a:solidFill>
          <a:latin typeface="Tahoma" pitchFamily="34" charset="0"/>
          <a:cs typeface="Tahoma" pitchFamily="34" charset="0"/>
        </a:defRPr>
      </a:lvl6pPr>
      <a:lvl7pPr marL="685800" algn="l" rtl="0" eaLnBrk="1" fontAlgn="base" hangingPunct="1">
        <a:spcBef>
          <a:spcPct val="0"/>
        </a:spcBef>
        <a:spcAft>
          <a:spcPct val="0"/>
        </a:spcAft>
        <a:defRPr sz="3375">
          <a:solidFill>
            <a:schemeClr val="bg1"/>
          </a:solidFill>
          <a:latin typeface="Tahoma" pitchFamily="34" charset="0"/>
          <a:cs typeface="Tahoma" pitchFamily="34" charset="0"/>
        </a:defRPr>
      </a:lvl7pPr>
      <a:lvl8pPr marL="1028700" algn="l" rtl="0" eaLnBrk="1" fontAlgn="base" hangingPunct="1">
        <a:spcBef>
          <a:spcPct val="0"/>
        </a:spcBef>
        <a:spcAft>
          <a:spcPct val="0"/>
        </a:spcAft>
        <a:defRPr sz="3375">
          <a:solidFill>
            <a:schemeClr val="bg1"/>
          </a:solidFill>
          <a:latin typeface="Tahoma" pitchFamily="34" charset="0"/>
          <a:cs typeface="Tahoma" pitchFamily="34" charset="0"/>
        </a:defRPr>
      </a:lvl8pPr>
      <a:lvl9pPr marL="1371600" algn="l" rtl="0" eaLnBrk="1" fontAlgn="base" hangingPunct="1">
        <a:spcBef>
          <a:spcPct val="0"/>
        </a:spcBef>
        <a:spcAft>
          <a:spcPct val="0"/>
        </a:spcAft>
        <a:defRPr sz="3375">
          <a:solidFill>
            <a:schemeClr val="bg1"/>
          </a:solidFill>
          <a:latin typeface="Tahoma" pitchFamily="34" charset="0"/>
          <a:cs typeface="Tahoma" pitchFamily="34" charset="0"/>
        </a:defRPr>
      </a:lvl9pPr>
    </p:titleStyle>
    <p:bodyStyle>
      <a:lvl1pPr marL="257175" indent="-257175" algn="l" rtl="0" eaLnBrk="1" fontAlgn="base" hangingPunct="1">
        <a:spcBef>
          <a:spcPct val="20000"/>
        </a:spcBef>
        <a:spcAft>
          <a:spcPct val="0"/>
        </a:spcAft>
        <a:buFont typeface="Arial" charset="0"/>
        <a:buChar char="•"/>
        <a:defRPr sz="2400" kern="1200">
          <a:solidFill>
            <a:srgbClr val="003B68"/>
          </a:solidFill>
          <a:latin typeface="+mn-lt"/>
          <a:ea typeface="+mn-ea"/>
          <a:cs typeface="+mn-cs"/>
        </a:defRPr>
      </a:lvl1pPr>
      <a:lvl2pPr marL="557213" indent="-214313" algn="l" rtl="0" eaLnBrk="1" fontAlgn="base" hangingPunct="1">
        <a:spcBef>
          <a:spcPct val="20000"/>
        </a:spcBef>
        <a:spcAft>
          <a:spcPct val="0"/>
        </a:spcAft>
        <a:buFont typeface="Arial" charset="0"/>
        <a:buChar char="–"/>
        <a:defRPr sz="2100" kern="1200">
          <a:solidFill>
            <a:srgbClr val="003B68"/>
          </a:solidFill>
          <a:latin typeface="+mn-lt"/>
          <a:ea typeface="+mn-ea"/>
          <a:cs typeface="+mn-cs"/>
        </a:defRPr>
      </a:lvl2pPr>
      <a:lvl3pPr marL="857250" indent="-171450" algn="l" rtl="0" eaLnBrk="1" fontAlgn="base" hangingPunct="1">
        <a:spcBef>
          <a:spcPct val="20000"/>
        </a:spcBef>
        <a:spcAft>
          <a:spcPct val="0"/>
        </a:spcAft>
        <a:buFont typeface="Arial" charset="0"/>
        <a:buChar char="•"/>
        <a:defRPr sz="1800" kern="1200">
          <a:solidFill>
            <a:srgbClr val="003B68"/>
          </a:solidFill>
          <a:latin typeface="+mn-lt"/>
          <a:ea typeface="+mn-ea"/>
          <a:cs typeface="+mn-cs"/>
        </a:defRPr>
      </a:lvl3pPr>
      <a:lvl4pPr marL="1200150" indent="-171450" algn="l" rtl="0" eaLnBrk="1" fontAlgn="base" hangingPunct="1">
        <a:spcBef>
          <a:spcPct val="20000"/>
        </a:spcBef>
        <a:spcAft>
          <a:spcPct val="0"/>
        </a:spcAft>
        <a:buFont typeface="Arial" charset="0"/>
        <a:buChar char="–"/>
        <a:defRPr sz="1500" kern="1200">
          <a:solidFill>
            <a:srgbClr val="003B68"/>
          </a:solidFill>
          <a:latin typeface="+mn-lt"/>
          <a:ea typeface="+mn-ea"/>
          <a:cs typeface="+mn-cs"/>
        </a:defRPr>
      </a:lvl4pPr>
      <a:lvl5pPr marL="1543050" indent="-171450" algn="l" rtl="0" eaLnBrk="1" fontAlgn="base" hangingPunct="1">
        <a:spcBef>
          <a:spcPct val="20000"/>
        </a:spcBef>
        <a:spcAft>
          <a:spcPct val="0"/>
        </a:spcAft>
        <a:buFont typeface="Arial" charset="0"/>
        <a:buChar char="»"/>
        <a:defRPr sz="1500" kern="1200">
          <a:solidFill>
            <a:srgbClr val="003B68"/>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914400" y="228600"/>
            <a:ext cx="84582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endParaRPr lang="en-US" dirty="0"/>
          </a:p>
        </p:txBody>
      </p:sp>
      <p:sp>
        <p:nvSpPr>
          <p:cNvPr id="5" name="Rectangle 21"/>
          <p:cNvSpPr>
            <a:spLocks noChangeArrowheads="1"/>
          </p:cNvSpPr>
          <p:nvPr/>
        </p:nvSpPr>
        <p:spPr bwMode="auto">
          <a:xfrm>
            <a:off x="3878264" y="6623052"/>
            <a:ext cx="5189537" cy="244475"/>
          </a:xfrm>
          <a:prstGeom prst="rect">
            <a:avLst/>
          </a:prstGeom>
          <a:noFill/>
          <a:ln w="9525">
            <a:noFill/>
            <a:miter lim="800000"/>
            <a:headEnd/>
            <a:tailEnd/>
          </a:ln>
          <a:effectLst/>
        </p:spPr>
        <p:txBody>
          <a:bodyPr/>
          <a:lstStyle/>
          <a:p>
            <a:pPr algn="r">
              <a:defRPr/>
            </a:pPr>
            <a:r>
              <a:rPr lang="en-US" sz="675" dirty="0">
                <a:solidFill>
                  <a:schemeClr val="tx1">
                    <a:lumMod val="50000"/>
                    <a:lumOff val="50000"/>
                  </a:schemeClr>
                </a:solidFill>
              </a:rPr>
              <a:t>Copyright Goodheart-Willcox Co., Inc.  May not be posted to a publicly accessible website.</a:t>
            </a:r>
          </a:p>
        </p:txBody>
      </p:sp>
    </p:spTree>
    <p:extLst>
      <p:ext uri="{BB962C8B-B14F-4D97-AF65-F5344CB8AC3E}">
        <p14:creationId xmlns:p14="http://schemas.microsoft.com/office/powerpoint/2010/main" val="239131033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rtl="0" eaLnBrk="1" fontAlgn="base" hangingPunct="1">
        <a:spcBef>
          <a:spcPct val="0"/>
        </a:spcBef>
        <a:spcAft>
          <a:spcPct val="0"/>
        </a:spcAft>
        <a:defRPr sz="3000" b="1" kern="1200">
          <a:solidFill>
            <a:srgbClr val="C4151C"/>
          </a:solidFill>
          <a:latin typeface="Trebuchet MS" pitchFamily="34" charset="0"/>
          <a:ea typeface="Tahoma" pitchFamily="34" charset="0"/>
          <a:cs typeface="Tahoma" pitchFamily="34" charset="0"/>
        </a:defRPr>
      </a:lvl1pPr>
      <a:lvl2pPr algn="l" rtl="0" eaLnBrk="1" fontAlgn="base" hangingPunct="1">
        <a:spcBef>
          <a:spcPct val="0"/>
        </a:spcBef>
        <a:spcAft>
          <a:spcPct val="0"/>
        </a:spcAft>
        <a:defRPr sz="2775" b="1">
          <a:solidFill>
            <a:srgbClr val="00793F"/>
          </a:solidFill>
          <a:latin typeface="Trebuchet MS" pitchFamily="34" charset="0"/>
          <a:cs typeface="Tahoma" pitchFamily="34" charset="0"/>
        </a:defRPr>
      </a:lvl2pPr>
      <a:lvl3pPr algn="l" rtl="0" eaLnBrk="1" fontAlgn="base" hangingPunct="1">
        <a:spcBef>
          <a:spcPct val="0"/>
        </a:spcBef>
        <a:spcAft>
          <a:spcPct val="0"/>
        </a:spcAft>
        <a:defRPr sz="2775" b="1">
          <a:solidFill>
            <a:srgbClr val="00793F"/>
          </a:solidFill>
          <a:latin typeface="Trebuchet MS" pitchFamily="34" charset="0"/>
          <a:cs typeface="Tahoma" pitchFamily="34" charset="0"/>
        </a:defRPr>
      </a:lvl3pPr>
      <a:lvl4pPr algn="l" rtl="0" eaLnBrk="1" fontAlgn="base" hangingPunct="1">
        <a:spcBef>
          <a:spcPct val="0"/>
        </a:spcBef>
        <a:spcAft>
          <a:spcPct val="0"/>
        </a:spcAft>
        <a:defRPr sz="2775" b="1">
          <a:solidFill>
            <a:srgbClr val="00793F"/>
          </a:solidFill>
          <a:latin typeface="Trebuchet MS" pitchFamily="34" charset="0"/>
          <a:cs typeface="Tahoma" pitchFamily="34" charset="0"/>
        </a:defRPr>
      </a:lvl4pPr>
      <a:lvl5pPr algn="l" rtl="0" eaLnBrk="1" fontAlgn="base" hangingPunct="1">
        <a:spcBef>
          <a:spcPct val="0"/>
        </a:spcBef>
        <a:spcAft>
          <a:spcPct val="0"/>
        </a:spcAft>
        <a:defRPr sz="2775" b="1">
          <a:solidFill>
            <a:srgbClr val="00793F"/>
          </a:solidFill>
          <a:latin typeface="Trebuchet MS" pitchFamily="34" charset="0"/>
          <a:cs typeface="Tahoma" pitchFamily="34" charset="0"/>
        </a:defRPr>
      </a:lvl5pPr>
      <a:lvl6pPr marL="342900" algn="l" rtl="0" eaLnBrk="1" fontAlgn="base" hangingPunct="1">
        <a:spcBef>
          <a:spcPct val="0"/>
        </a:spcBef>
        <a:spcAft>
          <a:spcPct val="0"/>
        </a:spcAft>
        <a:defRPr sz="3375">
          <a:solidFill>
            <a:schemeClr val="bg1"/>
          </a:solidFill>
          <a:latin typeface="Tahoma" pitchFamily="34" charset="0"/>
          <a:cs typeface="Tahoma" pitchFamily="34" charset="0"/>
        </a:defRPr>
      </a:lvl6pPr>
      <a:lvl7pPr marL="685800" algn="l" rtl="0" eaLnBrk="1" fontAlgn="base" hangingPunct="1">
        <a:spcBef>
          <a:spcPct val="0"/>
        </a:spcBef>
        <a:spcAft>
          <a:spcPct val="0"/>
        </a:spcAft>
        <a:defRPr sz="3375">
          <a:solidFill>
            <a:schemeClr val="bg1"/>
          </a:solidFill>
          <a:latin typeface="Tahoma" pitchFamily="34" charset="0"/>
          <a:cs typeface="Tahoma" pitchFamily="34" charset="0"/>
        </a:defRPr>
      </a:lvl7pPr>
      <a:lvl8pPr marL="1028700" algn="l" rtl="0" eaLnBrk="1" fontAlgn="base" hangingPunct="1">
        <a:spcBef>
          <a:spcPct val="0"/>
        </a:spcBef>
        <a:spcAft>
          <a:spcPct val="0"/>
        </a:spcAft>
        <a:defRPr sz="3375">
          <a:solidFill>
            <a:schemeClr val="bg1"/>
          </a:solidFill>
          <a:latin typeface="Tahoma" pitchFamily="34" charset="0"/>
          <a:cs typeface="Tahoma" pitchFamily="34" charset="0"/>
        </a:defRPr>
      </a:lvl8pPr>
      <a:lvl9pPr marL="1371600" algn="l" rtl="0" eaLnBrk="1" fontAlgn="base" hangingPunct="1">
        <a:spcBef>
          <a:spcPct val="0"/>
        </a:spcBef>
        <a:spcAft>
          <a:spcPct val="0"/>
        </a:spcAft>
        <a:defRPr sz="3375">
          <a:solidFill>
            <a:schemeClr val="bg1"/>
          </a:solidFill>
          <a:latin typeface="Tahoma" pitchFamily="34" charset="0"/>
          <a:cs typeface="Tahoma" pitchFamily="34" charset="0"/>
        </a:defRPr>
      </a:lvl9pPr>
    </p:titleStyle>
    <p:bodyStyle>
      <a:lvl1pPr marL="257175" indent="-257175" algn="l" rtl="0" eaLnBrk="1" fontAlgn="base" hangingPunct="1">
        <a:spcBef>
          <a:spcPct val="20000"/>
        </a:spcBef>
        <a:spcAft>
          <a:spcPct val="0"/>
        </a:spcAft>
        <a:buFont typeface="Arial" charset="0"/>
        <a:buChar char="•"/>
        <a:defRPr sz="2400" kern="1200">
          <a:solidFill>
            <a:srgbClr val="003B68"/>
          </a:solidFill>
          <a:latin typeface="+mn-lt"/>
          <a:ea typeface="+mn-ea"/>
          <a:cs typeface="+mn-cs"/>
        </a:defRPr>
      </a:lvl1pPr>
      <a:lvl2pPr marL="557213" indent="-214313" algn="l" rtl="0" eaLnBrk="1" fontAlgn="base" hangingPunct="1">
        <a:spcBef>
          <a:spcPct val="20000"/>
        </a:spcBef>
        <a:spcAft>
          <a:spcPct val="0"/>
        </a:spcAft>
        <a:buFont typeface="Arial" charset="0"/>
        <a:buChar char="–"/>
        <a:defRPr sz="2100" kern="1200">
          <a:solidFill>
            <a:srgbClr val="003B68"/>
          </a:solidFill>
          <a:latin typeface="+mn-lt"/>
          <a:ea typeface="+mn-ea"/>
          <a:cs typeface="+mn-cs"/>
        </a:defRPr>
      </a:lvl2pPr>
      <a:lvl3pPr marL="857250" indent="-171450" algn="l" rtl="0" eaLnBrk="1" fontAlgn="base" hangingPunct="1">
        <a:spcBef>
          <a:spcPct val="20000"/>
        </a:spcBef>
        <a:spcAft>
          <a:spcPct val="0"/>
        </a:spcAft>
        <a:buFont typeface="Arial" charset="0"/>
        <a:buChar char="•"/>
        <a:defRPr sz="1800" kern="1200">
          <a:solidFill>
            <a:srgbClr val="003B68"/>
          </a:solidFill>
          <a:latin typeface="+mn-lt"/>
          <a:ea typeface="+mn-ea"/>
          <a:cs typeface="+mn-cs"/>
        </a:defRPr>
      </a:lvl3pPr>
      <a:lvl4pPr marL="1200150" indent="-171450" algn="l" rtl="0" eaLnBrk="1" fontAlgn="base" hangingPunct="1">
        <a:spcBef>
          <a:spcPct val="20000"/>
        </a:spcBef>
        <a:spcAft>
          <a:spcPct val="0"/>
        </a:spcAft>
        <a:buFont typeface="Arial" charset="0"/>
        <a:buChar char="–"/>
        <a:defRPr sz="1500" kern="1200">
          <a:solidFill>
            <a:srgbClr val="003B68"/>
          </a:solidFill>
          <a:latin typeface="+mn-lt"/>
          <a:ea typeface="+mn-ea"/>
          <a:cs typeface="+mn-cs"/>
        </a:defRPr>
      </a:lvl4pPr>
      <a:lvl5pPr marL="1543050" indent="-171450" algn="l" rtl="0" eaLnBrk="1" fontAlgn="base" hangingPunct="1">
        <a:spcBef>
          <a:spcPct val="20000"/>
        </a:spcBef>
        <a:spcAft>
          <a:spcPct val="0"/>
        </a:spcAft>
        <a:buFont typeface="Arial" charset="0"/>
        <a:buChar char="»"/>
        <a:defRPr sz="1500" kern="1200">
          <a:solidFill>
            <a:srgbClr val="003B68"/>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152400" y="304800"/>
            <a:ext cx="8458200" cy="1219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endParaRPr lang="en-US" dirty="0"/>
          </a:p>
        </p:txBody>
      </p:sp>
      <p:sp>
        <p:nvSpPr>
          <p:cNvPr id="4" name="Rectangle 21"/>
          <p:cNvSpPr>
            <a:spLocks noChangeArrowheads="1"/>
          </p:cNvSpPr>
          <p:nvPr/>
        </p:nvSpPr>
        <p:spPr bwMode="auto">
          <a:xfrm>
            <a:off x="3878264" y="6623052"/>
            <a:ext cx="5189537" cy="244475"/>
          </a:xfrm>
          <a:prstGeom prst="rect">
            <a:avLst/>
          </a:prstGeom>
          <a:noFill/>
          <a:ln w="9525">
            <a:noFill/>
            <a:miter lim="800000"/>
            <a:headEnd/>
            <a:tailEnd/>
          </a:ln>
          <a:effectLst/>
        </p:spPr>
        <p:txBody>
          <a:bodyPr/>
          <a:lstStyle/>
          <a:p>
            <a:pPr algn="r">
              <a:defRPr/>
            </a:pPr>
            <a:r>
              <a:rPr lang="en-US" sz="675" dirty="0">
                <a:solidFill>
                  <a:schemeClr val="bg1"/>
                </a:solidFill>
              </a:rPr>
              <a:t>Copyright Goodheart-Willcox Co., Inc.  May not be posted to a publicly accessible website.</a:t>
            </a:r>
          </a:p>
        </p:txBody>
      </p:sp>
    </p:spTree>
    <p:extLst>
      <p:ext uri="{BB962C8B-B14F-4D97-AF65-F5344CB8AC3E}">
        <p14:creationId xmlns:p14="http://schemas.microsoft.com/office/powerpoint/2010/main" val="91893551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rtl="0" eaLnBrk="1" fontAlgn="base" hangingPunct="1">
        <a:spcBef>
          <a:spcPct val="0"/>
        </a:spcBef>
        <a:spcAft>
          <a:spcPct val="0"/>
        </a:spcAft>
        <a:defRPr sz="3000" b="1" kern="1200">
          <a:solidFill>
            <a:schemeClr val="bg1"/>
          </a:solidFill>
          <a:latin typeface="Trebuchet MS" pitchFamily="34" charset="0"/>
          <a:ea typeface="Tahoma" pitchFamily="34" charset="0"/>
          <a:cs typeface="Tahoma" pitchFamily="34" charset="0"/>
        </a:defRPr>
      </a:lvl1pPr>
      <a:lvl2pPr algn="l" rtl="0" eaLnBrk="1" fontAlgn="base" hangingPunct="1">
        <a:spcBef>
          <a:spcPct val="0"/>
        </a:spcBef>
        <a:spcAft>
          <a:spcPct val="0"/>
        </a:spcAft>
        <a:defRPr sz="2475" b="1">
          <a:solidFill>
            <a:srgbClr val="005BAA"/>
          </a:solidFill>
          <a:latin typeface="Trebuchet MS" pitchFamily="34" charset="0"/>
          <a:cs typeface="Tahoma" pitchFamily="34" charset="0"/>
        </a:defRPr>
      </a:lvl2pPr>
      <a:lvl3pPr algn="l" rtl="0" eaLnBrk="1" fontAlgn="base" hangingPunct="1">
        <a:spcBef>
          <a:spcPct val="0"/>
        </a:spcBef>
        <a:spcAft>
          <a:spcPct val="0"/>
        </a:spcAft>
        <a:defRPr sz="2475" b="1">
          <a:solidFill>
            <a:srgbClr val="005BAA"/>
          </a:solidFill>
          <a:latin typeface="Trebuchet MS" pitchFamily="34" charset="0"/>
          <a:cs typeface="Tahoma" pitchFamily="34" charset="0"/>
        </a:defRPr>
      </a:lvl3pPr>
      <a:lvl4pPr algn="l" rtl="0" eaLnBrk="1" fontAlgn="base" hangingPunct="1">
        <a:spcBef>
          <a:spcPct val="0"/>
        </a:spcBef>
        <a:spcAft>
          <a:spcPct val="0"/>
        </a:spcAft>
        <a:defRPr sz="2475" b="1">
          <a:solidFill>
            <a:srgbClr val="005BAA"/>
          </a:solidFill>
          <a:latin typeface="Trebuchet MS" pitchFamily="34" charset="0"/>
          <a:cs typeface="Tahoma" pitchFamily="34" charset="0"/>
        </a:defRPr>
      </a:lvl4pPr>
      <a:lvl5pPr algn="l" rtl="0" eaLnBrk="1" fontAlgn="base" hangingPunct="1">
        <a:spcBef>
          <a:spcPct val="0"/>
        </a:spcBef>
        <a:spcAft>
          <a:spcPct val="0"/>
        </a:spcAft>
        <a:defRPr sz="2475" b="1">
          <a:solidFill>
            <a:srgbClr val="005BAA"/>
          </a:solidFill>
          <a:latin typeface="Trebuchet MS" pitchFamily="34" charset="0"/>
          <a:cs typeface="Tahoma" pitchFamily="34" charset="0"/>
        </a:defRPr>
      </a:lvl5pPr>
      <a:lvl6pPr marL="342900" algn="l" rtl="0" eaLnBrk="1" fontAlgn="base" hangingPunct="1">
        <a:spcBef>
          <a:spcPct val="0"/>
        </a:spcBef>
        <a:spcAft>
          <a:spcPct val="0"/>
        </a:spcAft>
        <a:defRPr sz="3375">
          <a:solidFill>
            <a:schemeClr val="bg1"/>
          </a:solidFill>
          <a:latin typeface="Tahoma" pitchFamily="34" charset="0"/>
          <a:cs typeface="Tahoma" pitchFamily="34" charset="0"/>
        </a:defRPr>
      </a:lvl6pPr>
      <a:lvl7pPr marL="685800" algn="l" rtl="0" eaLnBrk="1" fontAlgn="base" hangingPunct="1">
        <a:spcBef>
          <a:spcPct val="0"/>
        </a:spcBef>
        <a:spcAft>
          <a:spcPct val="0"/>
        </a:spcAft>
        <a:defRPr sz="3375">
          <a:solidFill>
            <a:schemeClr val="bg1"/>
          </a:solidFill>
          <a:latin typeface="Tahoma" pitchFamily="34" charset="0"/>
          <a:cs typeface="Tahoma" pitchFamily="34" charset="0"/>
        </a:defRPr>
      </a:lvl7pPr>
      <a:lvl8pPr marL="1028700" algn="l" rtl="0" eaLnBrk="1" fontAlgn="base" hangingPunct="1">
        <a:spcBef>
          <a:spcPct val="0"/>
        </a:spcBef>
        <a:spcAft>
          <a:spcPct val="0"/>
        </a:spcAft>
        <a:defRPr sz="3375">
          <a:solidFill>
            <a:schemeClr val="bg1"/>
          </a:solidFill>
          <a:latin typeface="Tahoma" pitchFamily="34" charset="0"/>
          <a:cs typeface="Tahoma" pitchFamily="34" charset="0"/>
        </a:defRPr>
      </a:lvl8pPr>
      <a:lvl9pPr marL="1371600" algn="l" rtl="0" eaLnBrk="1" fontAlgn="base" hangingPunct="1">
        <a:spcBef>
          <a:spcPct val="0"/>
        </a:spcBef>
        <a:spcAft>
          <a:spcPct val="0"/>
        </a:spcAft>
        <a:defRPr sz="3375">
          <a:solidFill>
            <a:schemeClr val="bg1"/>
          </a:solidFill>
          <a:latin typeface="Tahoma" pitchFamily="34" charset="0"/>
          <a:cs typeface="Tahoma" pitchFamily="34" charset="0"/>
        </a:defRPr>
      </a:lvl9pPr>
    </p:titleStyle>
    <p:bodyStyle>
      <a:lvl1pPr marL="257175" indent="-257175" algn="l" rtl="0" eaLnBrk="1" fontAlgn="base" hangingPunct="1">
        <a:spcBef>
          <a:spcPct val="20000"/>
        </a:spcBef>
        <a:spcAft>
          <a:spcPct val="0"/>
        </a:spcAft>
        <a:buFont typeface="Arial" charset="0"/>
        <a:buChar char="•"/>
        <a:defRPr sz="2400" kern="1200">
          <a:solidFill>
            <a:srgbClr val="003B68"/>
          </a:solidFill>
          <a:latin typeface="+mn-lt"/>
          <a:ea typeface="+mn-ea"/>
          <a:cs typeface="+mn-cs"/>
        </a:defRPr>
      </a:lvl1pPr>
      <a:lvl2pPr marL="557213" indent="-214313" algn="l" rtl="0" eaLnBrk="1" fontAlgn="base" hangingPunct="1">
        <a:spcBef>
          <a:spcPct val="20000"/>
        </a:spcBef>
        <a:spcAft>
          <a:spcPct val="0"/>
        </a:spcAft>
        <a:buFont typeface="Arial" charset="0"/>
        <a:buChar char="–"/>
        <a:defRPr sz="2100" kern="1200">
          <a:solidFill>
            <a:srgbClr val="003B68"/>
          </a:solidFill>
          <a:latin typeface="+mn-lt"/>
          <a:ea typeface="+mn-ea"/>
          <a:cs typeface="+mn-cs"/>
        </a:defRPr>
      </a:lvl2pPr>
      <a:lvl3pPr marL="857250" indent="-171450" algn="l" rtl="0" eaLnBrk="1" fontAlgn="base" hangingPunct="1">
        <a:spcBef>
          <a:spcPct val="20000"/>
        </a:spcBef>
        <a:spcAft>
          <a:spcPct val="0"/>
        </a:spcAft>
        <a:buFont typeface="Arial" charset="0"/>
        <a:buChar char="•"/>
        <a:defRPr sz="1800" kern="1200">
          <a:solidFill>
            <a:srgbClr val="003B68"/>
          </a:solidFill>
          <a:latin typeface="+mn-lt"/>
          <a:ea typeface="+mn-ea"/>
          <a:cs typeface="+mn-cs"/>
        </a:defRPr>
      </a:lvl3pPr>
      <a:lvl4pPr marL="1200150" indent="-171450" algn="l" rtl="0" eaLnBrk="1" fontAlgn="base" hangingPunct="1">
        <a:spcBef>
          <a:spcPct val="20000"/>
        </a:spcBef>
        <a:spcAft>
          <a:spcPct val="0"/>
        </a:spcAft>
        <a:buFont typeface="Arial" charset="0"/>
        <a:buChar char="–"/>
        <a:defRPr sz="1500" kern="1200">
          <a:solidFill>
            <a:srgbClr val="003B68"/>
          </a:solidFill>
          <a:latin typeface="+mn-lt"/>
          <a:ea typeface="+mn-ea"/>
          <a:cs typeface="+mn-cs"/>
        </a:defRPr>
      </a:lvl4pPr>
      <a:lvl5pPr marL="1543050" indent="-171450" algn="l" rtl="0" eaLnBrk="1" fontAlgn="base" hangingPunct="1">
        <a:spcBef>
          <a:spcPct val="20000"/>
        </a:spcBef>
        <a:spcAft>
          <a:spcPct val="0"/>
        </a:spcAft>
        <a:buFont typeface="Arial" charset="0"/>
        <a:buChar char="»"/>
        <a:defRPr sz="1500" kern="1200">
          <a:solidFill>
            <a:srgbClr val="003B68"/>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1524000" y="152400"/>
            <a:ext cx="6858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4" name="Rectangle 21"/>
          <p:cNvSpPr>
            <a:spLocks noChangeArrowheads="1"/>
          </p:cNvSpPr>
          <p:nvPr/>
        </p:nvSpPr>
        <p:spPr bwMode="auto">
          <a:xfrm>
            <a:off x="3878264" y="6623052"/>
            <a:ext cx="5189537" cy="244475"/>
          </a:xfrm>
          <a:prstGeom prst="rect">
            <a:avLst/>
          </a:prstGeom>
          <a:noFill/>
          <a:ln w="9525">
            <a:noFill/>
            <a:miter lim="800000"/>
            <a:headEnd/>
            <a:tailEnd/>
          </a:ln>
          <a:effectLst/>
        </p:spPr>
        <p:txBody>
          <a:bodyPr/>
          <a:lstStyle/>
          <a:p>
            <a:pPr algn="r">
              <a:defRPr/>
            </a:pPr>
            <a:r>
              <a:rPr lang="en-US" sz="675" dirty="0">
                <a:solidFill>
                  <a:schemeClr val="tx1">
                    <a:lumMod val="50000"/>
                    <a:lumOff val="50000"/>
                  </a:schemeClr>
                </a:solidFill>
              </a:rPr>
              <a:t>Copyright Goodheart-Willcox Co., Inc.  May not be posted to a publicly accessible website.</a:t>
            </a:r>
          </a:p>
        </p:txBody>
      </p:sp>
    </p:spTree>
    <p:extLst>
      <p:ext uri="{BB962C8B-B14F-4D97-AF65-F5344CB8AC3E}">
        <p14:creationId xmlns:p14="http://schemas.microsoft.com/office/powerpoint/2010/main" val="173746203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rtl="0" eaLnBrk="1" fontAlgn="base" hangingPunct="1">
        <a:spcBef>
          <a:spcPct val="0"/>
        </a:spcBef>
        <a:spcAft>
          <a:spcPct val="0"/>
        </a:spcAft>
        <a:defRPr sz="2475" b="1" kern="1200">
          <a:solidFill>
            <a:schemeClr val="tx1"/>
          </a:solidFill>
          <a:latin typeface="Trebuchet MS" pitchFamily="34" charset="0"/>
          <a:ea typeface="Tahoma" pitchFamily="34" charset="0"/>
          <a:cs typeface="Tahoma" pitchFamily="34" charset="0"/>
        </a:defRPr>
      </a:lvl1pPr>
      <a:lvl2pPr algn="l" rtl="0" eaLnBrk="1" fontAlgn="base" hangingPunct="1">
        <a:spcBef>
          <a:spcPct val="0"/>
        </a:spcBef>
        <a:spcAft>
          <a:spcPct val="0"/>
        </a:spcAft>
        <a:defRPr sz="2475" b="1">
          <a:solidFill>
            <a:schemeClr val="tx1"/>
          </a:solidFill>
          <a:latin typeface="Trebuchet MS" pitchFamily="34" charset="0"/>
          <a:cs typeface="Tahoma" pitchFamily="34" charset="0"/>
        </a:defRPr>
      </a:lvl2pPr>
      <a:lvl3pPr algn="l" rtl="0" eaLnBrk="1" fontAlgn="base" hangingPunct="1">
        <a:spcBef>
          <a:spcPct val="0"/>
        </a:spcBef>
        <a:spcAft>
          <a:spcPct val="0"/>
        </a:spcAft>
        <a:defRPr sz="2475" b="1">
          <a:solidFill>
            <a:schemeClr val="tx1"/>
          </a:solidFill>
          <a:latin typeface="Trebuchet MS" pitchFamily="34" charset="0"/>
          <a:cs typeface="Tahoma" pitchFamily="34" charset="0"/>
        </a:defRPr>
      </a:lvl3pPr>
      <a:lvl4pPr algn="l" rtl="0" eaLnBrk="1" fontAlgn="base" hangingPunct="1">
        <a:spcBef>
          <a:spcPct val="0"/>
        </a:spcBef>
        <a:spcAft>
          <a:spcPct val="0"/>
        </a:spcAft>
        <a:defRPr sz="2475" b="1">
          <a:solidFill>
            <a:schemeClr val="tx1"/>
          </a:solidFill>
          <a:latin typeface="Trebuchet MS" pitchFamily="34" charset="0"/>
          <a:cs typeface="Tahoma" pitchFamily="34" charset="0"/>
        </a:defRPr>
      </a:lvl4pPr>
      <a:lvl5pPr algn="l" rtl="0" eaLnBrk="1" fontAlgn="base" hangingPunct="1">
        <a:spcBef>
          <a:spcPct val="0"/>
        </a:spcBef>
        <a:spcAft>
          <a:spcPct val="0"/>
        </a:spcAft>
        <a:defRPr sz="2475" b="1">
          <a:solidFill>
            <a:schemeClr val="tx1"/>
          </a:solidFill>
          <a:latin typeface="Trebuchet MS" pitchFamily="34" charset="0"/>
          <a:cs typeface="Tahoma" pitchFamily="34" charset="0"/>
        </a:defRPr>
      </a:lvl5pPr>
      <a:lvl6pPr marL="342900" algn="l" rtl="0" eaLnBrk="1" fontAlgn="base" hangingPunct="1">
        <a:spcBef>
          <a:spcPct val="0"/>
        </a:spcBef>
        <a:spcAft>
          <a:spcPct val="0"/>
        </a:spcAft>
        <a:defRPr sz="3375">
          <a:solidFill>
            <a:schemeClr val="bg1"/>
          </a:solidFill>
          <a:latin typeface="Tahoma" pitchFamily="34" charset="0"/>
          <a:cs typeface="Tahoma" pitchFamily="34" charset="0"/>
        </a:defRPr>
      </a:lvl6pPr>
      <a:lvl7pPr marL="685800" algn="l" rtl="0" eaLnBrk="1" fontAlgn="base" hangingPunct="1">
        <a:spcBef>
          <a:spcPct val="0"/>
        </a:spcBef>
        <a:spcAft>
          <a:spcPct val="0"/>
        </a:spcAft>
        <a:defRPr sz="3375">
          <a:solidFill>
            <a:schemeClr val="bg1"/>
          </a:solidFill>
          <a:latin typeface="Tahoma" pitchFamily="34" charset="0"/>
          <a:cs typeface="Tahoma" pitchFamily="34" charset="0"/>
        </a:defRPr>
      </a:lvl7pPr>
      <a:lvl8pPr marL="1028700" algn="l" rtl="0" eaLnBrk="1" fontAlgn="base" hangingPunct="1">
        <a:spcBef>
          <a:spcPct val="0"/>
        </a:spcBef>
        <a:spcAft>
          <a:spcPct val="0"/>
        </a:spcAft>
        <a:defRPr sz="3375">
          <a:solidFill>
            <a:schemeClr val="bg1"/>
          </a:solidFill>
          <a:latin typeface="Tahoma" pitchFamily="34" charset="0"/>
          <a:cs typeface="Tahoma" pitchFamily="34" charset="0"/>
        </a:defRPr>
      </a:lvl8pPr>
      <a:lvl9pPr marL="1371600" algn="l" rtl="0" eaLnBrk="1" fontAlgn="base" hangingPunct="1">
        <a:spcBef>
          <a:spcPct val="0"/>
        </a:spcBef>
        <a:spcAft>
          <a:spcPct val="0"/>
        </a:spcAft>
        <a:defRPr sz="3375">
          <a:solidFill>
            <a:schemeClr val="bg1"/>
          </a:solidFill>
          <a:latin typeface="Tahoma" pitchFamily="34" charset="0"/>
          <a:cs typeface="Tahoma" pitchFamily="34" charset="0"/>
        </a:defRPr>
      </a:lvl9pPr>
    </p:titleStyle>
    <p:bodyStyle>
      <a:lvl1pPr marL="257175" indent="-257175" algn="l" rtl="0" eaLnBrk="1" fontAlgn="base" hangingPunct="1">
        <a:spcBef>
          <a:spcPct val="20000"/>
        </a:spcBef>
        <a:spcAft>
          <a:spcPct val="0"/>
        </a:spcAft>
        <a:buFont typeface="Arial" charset="0"/>
        <a:buChar char="•"/>
        <a:defRPr sz="2400" kern="1200">
          <a:solidFill>
            <a:srgbClr val="003B68"/>
          </a:solidFill>
          <a:latin typeface="+mn-lt"/>
          <a:ea typeface="+mn-ea"/>
          <a:cs typeface="+mn-cs"/>
        </a:defRPr>
      </a:lvl1pPr>
      <a:lvl2pPr marL="557213" indent="-214313" algn="l" rtl="0" eaLnBrk="1" fontAlgn="base" hangingPunct="1">
        <a:spcBef>
          <a:spcPct val="20000"/>
        </a:spcBef>
        <a:spcAft>
          <a:spcPct val="0"/>
        </a:spcAft>
        <a:buFont typeface="Arial" charset="0"/>
        <a:buChar char="–"/>
        <a:defRPr sz="2100" kern="1200">
          <a:solidFill>
            <a:srgbClr val="003B68"/>
          </a:solidFill>
          <a:latin typeface="+mn-lt"/>
          <a:ea typeface="+mn-ea"/>
          <a:cs typeface="+mn-cs"/>
        </a:defRPr>
      </a:lvl2pPr>
      <a:lvl3pPr marL="857250" indent="-171450" algn="l" rtl="0" eaLnBrk="1" fontAlgn="base" hangingPunct="1">
        <a:spcBef>
          <a:spcPct val="20000"/>
        </a:spcBef>
        <a:spcAft>
          <a:spcPct val="0"/>
        </a:spcAft>
        <a:buFont typeface="Arial" charset="0"/>
        <a:buChar char="•"/>
        <a:defRPr sz="1800" kern="1200">
          <a:solidFill>
            <a:srgbClr val="003B68"/>
          </a:solidFill>
          <a:latin typeface="+mn-lt"/>
          <a:ea typeface="+mn-ea"/>
          <a:cs typeface="+mn-cs"/>
        </a:defRPr>
      </a:lvl3pPr>
      <a:lvl4pPr marL="1200150" indent="-171450" algn="l" rtl="0" eaLnBrk="1" fontAlgn="base" hangingPunct="1">
        <a:spcBef>
          <a:spcPct val="20000"/>
        </a:spcBef>
        <a:spcAft>
          <a:spcPct val="0"/>
        </a:spcAft>
        <a:buFont typeface="Arial" charset="0"/>
        <a:buChar char="–"/>
        <a:defRPr sz="1500" kern="1200">
          <a:solidFill>
            <a:srgbClr val="003B68"/>
          </a:solidFill>
          <a:latin typeface="+mn-lt"/>
          <a:ea typeface="+mn-ea"/>
          <a:cs typeface="+mn-cs"/>
        </a:defRPr>
      </a:lvl4pPr>
      <a:lvl5pPr marL="1543050" indent="-171450" algn="l" rtl="0" eaLnBrk="1" fontAlgn="base" hangingPunct="1">
        <a:spcBef>
          <a:spcPct val="20000"/>
        </a:spcBef>
        <a:spcAft>
          <a:spcPct val="0"/>
        </a:spcAft>
        <a:buFont typeface="Arial" charset="0"/>
        <a:buChar char="»"/>
        <a:defRPr sz="1500" kern="1200">
          <a:solidFill>
            <a:srgbClr val="003B68"/>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4" name="Rectangle 21"/>
          <p:cNvSpPr>
            <a:spLocks noChangeArrowheads="1"/>
          </p:cNvSpPr>
          <p:nvPr/>
        </p:nvSpPr>
        <p:spPr bwMode="auto">
          <a:xfrm>
            <a:off x="3878264" y="6623052"/>
            <a:ext cx="5189537" cy="244475"/>
          </a:xfrm>
          <a:prstGeom prst="rect">
            <a:avLst/>
          </a:prstGeom>
          <a:noFill/>
          <a:ln w="9525">
            <a:noFill/>
            <a:miter lim="800000"/>
            <a:headEnd/>
            <a:tailEnd/>
          </a:ln>
          <a:effectLst/>
        </p:spPr>
        <p:txBody>
          <a:bodyPr/>
          <a:lstStyle/>
          <a:p>
            <a:pPr algn="r">
              <a:defRPr/>
            </a:pPr>
            <a:r>
              <a:rPr lang="en-US" sz="675" dirty="0">
                <a:solidFill>
                  <a:schemeClr val="bg1"/>
                </a:solidFill>
              </a:rPr>
              <a:t>Copyright Goodheart-Willcox Co., Inc.  May not be posted to a publicly accessible website.</a:t>
            </a:r>
          </a:p>
        </p:txBody>
      </p:sp>
    </p:spTree>
    <p:extLst>
      <p:ext uri="{BB962C8B-B14F-4D97-AF65-F5344CB8AC3E}">
        <p14:creationId xmlns:p14="http://schemas.microsoft.com/office/powerpoint/2010/main" val="232209685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rtl="0" eaLnBrk="1" fontAlgn="base" hangingPunct="1">
        <a:spcBef>
          <a:spcPct val="0"/>
        </a:spcBef>
        <a:spcAft>
          <a:spcPct val="0"/>
        </a:spcAft>
        <a:defRPr sz="2250" b="1" kern="1200">
          <a:solidFill>
            <a:schemeClr val="bg1"/>
          </a:solidFill>
          <a:latin typeface="Palatino Linotype" pitchFamily="18" charset="0"/>
          <a:ea typeface="Tahoma" pitchFamily="34" charset="0"/>
          <a:cs typeface="Tahoma" pitchFamily="34" charset="0"/>
        </a:defRPr>
      </a:lvl1pPr>
      <a:lvl2pPr algn="l" rtl="0" eaLnBrk="1" fontAlgn="base" hangingPunct="1">
        <a:spcBef>
          <a:spcPct val="0"/>
        </a:spcBef>
        <a:spcAft>
          <a:spcPct val="0"/>
        </a:spcAft>
        <a:defRPr sz="2250" b="1">
          <a:solidFill>
            <a:schemeClr val="bg1"/>
          </a:solidFill>
          <a:latin typeface="Palatino Linotype" pitchFamily="18" charset="0"/>
          <a:cs typeface="Tahoma" pitchFamily="34" charset="0"/>
        </a:defRPr>
      </a:lvl2pPr>
      <a:lvl3pPr algn="l" rtl="0" eaLnBrk="1" fontAlgn="base" hangingPunct="1">
        <a:spcBef>
          <a:spcPct val="0"/>
        </a:spcBef>
        <a:spcAft>
          <a:spcPct val="0"/>
        </a:spcAft>
        <a:defRPr sz="2250" b="1">
          <a:solidFill>
            <a:schemeClr val="bg1"/>
          </a:solidFill>
          <a:latin typeface="Palatino Linotype" pitchFamily="18" charset="0"/>
          <a:cs typeface="Tahoma" pitchFamily="34" charset="0"/>
        </a:defRPr>
      </a:lvl3pPr>
      <a:lvl4pPr algn="l" rtl="0" eaLnBrk="1" fontAlgn="base" hangingPunct="1">
        <a:spcBef>
          <a:spcPct val="0"/>
        </a:spcBef>
        <a:spcAft>
          <a:spcPct val="0"/>
        </a:spcAft>
        <a:defRPr sz="2250" b="1">
          <a:solidFill>
            <a:schemeClr val="bg1"/>
          </a:solidFill>
          <a:latin typeface="Palatino Linotype" pitchFamily="18" charset="0"/>
          <a:cs typeface="Tahoma" pitchFamily="34" charset="0"/>
        </a:defRPr>
      </a:lvl4pPr>
      <a:lvl5pPr algn="l" rtl="0" eaLnBrk="1" fontAlgn="base" hangingPunct="1">
        <a:spcBef>
          <a:spcPct val="0"/>
        </a:spcBef>
        <a:spcAft>
          <a:spcPct val="0"/>
        </a:spcAft>
        <a:defRPr sz="2250" b="1">
          <a:solidFill>
            <a:schemeClr val="bg1"/>
          </a:solidFill>
          <a:latin typeface="Palatino Linotype" pitchFamily="18" charset="0"/>
          <a:cs typeface="Tahoma" pitchFamily="34" charset="0"/>
        </a:defRPr>
      </a:lvl5pPr>
      <a:lvl6pPr marL="342900" algn="l" rtl="0" eaLnBrk="1" fontAlgn="base" hangingPunct="1">
        <a:spcBef>
          <a:spcPct val="0"/>
        </a:spcBef>
        <a:spcAft>
          <a:spcPct val="0"/>
        </a:spcAft>
        <a:defRPr sz="3375">
          <a:solidFill>
            <a:schemeClr val="bg1"/>
          </a:solidFill>
          <a:latin typeface="Tahoma" pitchFamily="34" charset="0"/>
          <a:cs typeface="Tahoma" pitchFamily="34" charset="0"/>
        </a:defRPr>
      </a:lvl6pPr>
      <a:lvl7pPr marL="685800" algn="l" rtl="0" eaLnBrk="1" fontAlgn="base" hangingPunct="1">
        <a:spcBef>
          <a:spcPct val="0"/>
        </a:spcBef>
        <a:spcAft>
          <a:spcPct val="0"/>
        </a:spcAft>
        <a:defRPr sz="3375">
          <a:solidFill>
            <a:schemeClr val="bg1"/>
          </a:solidFill>
          <a:latin typeface="Tahoma" pitchFamily="34" charset="0"/>
          <a:cs typeface="Tahoma" pitchFamily="34" charset="0"/>
        </a:defRPr>
      </a:lvl7pPr>
      <a:lvl8pPr marL="1028700" algn="l" rtl="0" eaLnBrk="1" fontAlgn="base" hangingPunct="1">
        <a:spcBef>
          <a:spcPct val="0"/>
        </a:spcBef>
        <a:spcAft>
          <a:spcPct val="0"/>
        </a:spcAft>
        <a:defRPr sz="3375">
          <a:solidFill>
            <a:schemeClr val="bg1"/>
          </a:solidFill>
          <a:latin typeface="Tahoma" pitchFamily="34" charset="0"/>
          <a:cs typeface="Tahoma" pitchFamily="34" charset="0"/>
        </a:defRPr>
      </a:lvl8pPr>
      <a:lvl9pPr marL="1371600" algn="l" rtl="0" eaLnBrk="1" fontAlgn="base" hangingPunct="1">
        <a:spcBef>
          <a:spcPct val="0"/>
        </a:spcBef>
        <a:spcAft>
          <a:spcPct val="0"/>
        </a:spcAft>
        <a:defRPr sz="3375">
          <a:solidFill>
            <a:schemeClr val="bg1"/>
          </a:solidFill>
          <a:latin typeface="Tahoma" pitchFamily="34" charset="0"/>
          <a:cs typeface="Tahoma" pitchFamily="34" charset="0"/>
        </a:defRPr>
      </a:lvl9pPr>
    </p:titleStyle>
    <p:bodyStyle>
      <a:lvl1pPr marL="257175" indent="-257175" algn="l" rtl="0" eaLnBrk="1" fontAlgn="base" hangingPunct="1">
        <a:spcBef>
          <a:spcPct val="20000"/>
        </a:spcBef>
        <a:spcAft>
          <a:spcPct val="0"/>
        </a:spcAft>
        <a:buFont typeface="Arial" charset="0"/>
        <a:buChar char="•"/>
        <a:defRPr sz="2400" kern="1200">
          <a:solidFill>
            <a:srgbClr val="003B68"/>
          </a:solidFill>
          <a:latin typeface="+mn-lt"/>
          <a:ea typeface="+mn-ea"/>
          <a:cs typeface="+mn-cs"/>
        </a:defRPr>
      </a:lvl1pPr>
      <a:lvl2pPr marL="557213" indent="-214313" algn="l" rtl="0" eaLnBrk="1" fontAlgn="base" hangingPunct="1">
        <a:spcBef>
          <a:spcPct val="20000"/>
        </a:spcBef>
        <a:spcAft>
          <a:spcPct val="0"/>
        </a:spcAft>
        <a:buFont typeface="Arial" charset="0"/>
        <a:buChar char="–"/>
        <a:defRPr sz="2100" kern="1200">
          <a:solidFill>
            <a:srgbClr val="003B68"/>
          </a:solidFill>
          <a:latin typeface="+mn-lt"/>
          <a:ea typeface="+mn-ea"/>
          <a:cs typeface="+mn-cs"/>
        </a:defRPr>
      </a:lvl2pPr>
      <a:lvl3pPr marL="857250" indent="-171450" algn="l" rtl="0" eaLnBrk="1" fontAlgn="base" hangingPunct="1">
        <a:spcBef>
          <a:spcPct val="20000"/>
        </a:spcBef>
        <a:spcAft>
          <a:spcPct val="0"/>
        </a:spcAft>
        <a:buFont typeface="Arial" charset="0"/>
        <a:buChar char="•"/>
        <a:defRPr sz="1800" kern="1200">
          <a:solidFill>
            <a:srgbClr val="003B68"/>
          </a:solidFill>
          <a:latin typeface="+mn-lt"/>
          <a:ea typeface="+mn-ea"/>
          <a:cs typeface="+mn-cs"/>
        </a:defRPr>
      </a:lvl3pPr>
      <a:lvl4pPr marL="1200150" indent="-171450" algn="l" rtl="0" eaLnBrk="1" fontAlgn="base" hangingPunct="1">
        <a:spcBef>
          <a:spcPct val="20000"/>
        </a:spcBef>
        <a:spcAft>
          <a:spcPct val="0"/>
        </a:spcAft>
        <a:buFont typeface="Arial" charset="0"/>
        <a:buChar char="–"/>
        <a:defRPr sz="1500" kern="1200">
          <a:solidFill>
            <a:srgbClr val="003B68"/>
          </a:solidFill>
          <a:latin typeface="+mn-lt"/>
          <a:ea typeface="+mn-ea"/>
          <a:cs typeface="+mn-cs"/>
        </a:defRPr>
      </a:lvl4pPr>
      <a:lvl5pPr marL="1543050" indent="-171450" algn="l" rtl="0" eaLnBrk="1" fontAlgn="base" hangingPunct="1">
        <a:spcBef>
          <a:spcPct val="20000"/>
        </a:spcBef>
        <a:spcAft>
          <a:spcPct val="0"/>
        </a:spcAft>
        <a:buFont typeface="Arial" charset="0"/>
        <a:buChar char="»"/>
        <a:defRPr sz="1500" kern="1200">
          <a:solidFill>
            <a:srgbClr val="003B68"/>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7340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Psychological Pricing (Continued)</a:t>
            </a:r>
          </a:p>
        </p:txBody>
      </p:sp>
      <p:sp>
        <p:nvSpPr>
          <p:cNvPr id="3" name="Content Placeholder 2"/>
          <p:cNvSpPr>
            <a:spLocks noGrp="1"/>
          </p:cNvSpPr>
          <p:nvPr>
            <p:ph idx="1"/>
          </p:nvPr>
        </p:nvSpPr>
        <p:spPr/>
        <p:txBody>
          <a:bodyPr/>
          <a:lstStyle/>
          <a:p>
            <a:r>
              <a:rPr lang="en-US" sz="2600" b="1" dirty="0"/>
              <a:t>Odd pricing </a:t>
            </a:r>
            <a:r>
              <a:rPr lang="en-US" sz="2600" dirty="0"/>
              <a:t>sets prices to end in an odd number</a:t>
            </a:r>
          </a:p>
          <a:p>
            <a:r>
              <a:rPr lang="en-US" sz="2600" b="1" dirty="0"/>
              <a:t>Even pricing </a:t>
            </a:r>
            <a:r>
              <a:rPr lang="en-US" sz="2600" dirty="0"/>
              <a:t>sets the price of a product to end in an even number, most often zero </a:t>
            </a:r>
          </a:p>
          <a:p>
            <a:r>
              <a:rPr lang="en-US" sz="2600" b="1" dirty="0"/>
              <a:t>Prestige pricing </a:t>
            </a:r>
            <a:r>
              <a:rPr lang="en-US" sz="2600" dirty="0"/>
              <a:t>sets prices high to convey quality and status</a:t>
            </a:r>
          </a:p>
          <a:p>
            <a:r>
              <a:rPr lang="en-US" sz="2600" b="1" dirty="0"/>
              <a:t>Buy one, get one (BOGO) pricing </a:t>
            </a:r>
            <a:r>
              <a:rPr lang="en-US" sz="2600" dirty="0"/>
              <a:t>gives customers a free or reduced-price item when another is purchased at full price </a:t>
            </a:r>
            <a:endParaRPr lang="en-US" sz="2600" b="1" dirty="0"/>
          </a:p>
        </p:txBody>
      </p:sp>
    </p:spTree>
    <p:extLst>
      <p:ext uri="{BB962C8B-B14F-4D97-AF65-F5344CB8AC3E}">
        <p14:creationId xmlns:p14="http://schemas.microsoft.com/office/powerpoint/2010/main" val="3495370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B2B Discount Pricing</a:t>
            </a:r>
          </a:p>
        </p:txBody>
      </p:sp>
      <p:sp>
        <p:nvSpPr>
          <p:cNvPr id="3" name="Content Placeholder 2"/>
          <p:cNvSpPr>
            <a:spLocks noGrp="1"/>
          </p:cNvSpPr>
          <p:nvPr>
            <p:ph idx="1"/>
          </p:nvPr>
        </p:nvSpPr>
        <p:spPr/>
        <p:txBody>
          <a:bodyPr/>
          <a:lstStyle/>
          <a:p>
            <a:r>
              <a:rPr lang="en-US" sz="2600" dirty="0"/>
              <a:t>Companies that sell to businesses use different discount pricing strategies than those used for selling to the consumer market</a:t>
            </a:r>
          </a:p>
          <a:p>
            <a:pPr lvl="1"/>
            <a:r>
              <a:rPr lang="en-US" sz="2525" dirty="0"/>
              <a:t>Cash discount</a:t>
            </a:r>
          </a:p>
          <a:p>
            <a:pPr lvl="1"/>
            <a:r>
              <a:rPr lang="en-US" sz="2525" dirty="0"/>
              <a:t>Quantity discount</a:t>
            </a:r>
          </a:p>
          <a:p>
            <a:pPr lvl="1"/>
            <a:r>
              <a:rPr lang="en-US" sz="2525" dirty="0"/>
              <a:t>Trade discount</a:t>
            </a:r>
          </a:p>
          <a:p>
            <a:pPr lvl="1"/>
            <a:r>
              <a:rPr lang="en-US" sz="2525" dirty="0"/>
              <a:t>Promotional discount</a:t>
            </a:r>
          </a:p>
          <a:p>
            <a:pPr lvl="1"/>
            <a:r>
              <a:rPr lang="en-US" sz="2525" dirty="0"/>
              <a:t>Seasonal discount</a:t>
            </a:r>
          </a:p>
        </p:txBody>
      </p:sp>
    </p:spTree>
    <p:extLst>
      <p:ext uri="{BB962C8B-B14F-4D97-AF65-F5344CB8AC3E}">
        <p14:creationId xmlns:p14="http://schemas.microsoft.com/office/powerpoint/2010/main" val="156757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B2B Discount Pricing (Continued) </a:t>
            </a:r>
          </a:p>
        </p:txBody>
      </p:sp>
      <p:sp>
        <p:nvSpPr>
          <p:cNvPr id="3" name="Content Placeholder 2"/>
          <p:cNvSpPr>
            <a:spLocks noGrp="1"/>
          </p:cNvSpPr>
          <p:nvPr>
            <p:ph idx="1"/>
          </p:nvPr>
        </p:nvSpPr>
        <p:spPr/>
        <p:txBody>
          <a:bodyPr/>
          <a:lstStyle/>
          <a:p>
            <a:r>
              <a:rPr lang="en-US" sz="2600" dirty="0"/>
              <a:t>A </a:t>
            </a:r>
            <a:r>
              <a:rPr lang="en-US" sz="2600" i="1" dirty="0"/>
              <a:t>cash discount </a:t>
            </a:r>
            <a:r>
              <a:rPr lang="en-US" sz="2600" dirty="0"/>
              <a:t>is a percentage deducted from the total invoice amount that is offered to encourage a customer to pay a bill early </a:t>
            </a:r>
          </a:p>
          <a:p>
            <a:r>
              <a:rPr lang="en-US" sz="2600" dirty="0"/>
              <a:t>A </a:t>
            </a:r>
            <a:r>
              <a:rPr lang="en-US" sz="2600" i="1" dirty="0"/>
              <a:t>quantity discount </a:t>
            </a:r>
            <a:r>
              <a:rPr lang="en-US" sz="2600" dirty="0"/>
              <a:t>offers a reduced per-item price for larger numbers of an item purchased </a:t>
            </a:r>
          </a:p>
        </p:txBody>
      </p:sp>
    </p:spTree>
    <p:extLst>
      <p:ext uri="{BB962C8B-B14F-4D97-AF65-F5344CB8AC3E}">
        <p14:creationId xmlns:p14="http://schemas.microsoft.com/office/powerpoint/2010/main" val="1179125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B2B Discount Pricing (Continued) </a:t>
            </a:r>
          </a:p>
        </p:txBody>
      </p:sp>
      <p:sp>
        <p:nvSpPr>
          <p:cNvPr id="3" name="Content Placeholder 2"/>
          <p:cNvSpPr>
            <a:spLocks noGrp="1"/>
          </p:cNvSpPr>
          <p:nvPr>
            <p:ph idx="1"/>
          </p:nvPr>
        </p:nvSpPr>
        <p:spPr/>
        <p:txBody>
          <a:bodyPr/>
          <a:lstStyle/>
          <a:p>
            <a:r>
              <a:rPr lang="en-US" sz="2600" dirty="0"/>
              <a:t>A </a:t>
            </a:r>
            <a:r>
              <a:rPr lang="en-US" sz="2600" i="1" dirty="0"/>
              <a:t>trade discount </a:t>
            </a:r>
            <a:r>
              <a:rPr lang="en-US" sz="2600" dirty="0"/>
              <a:t>is the way manufacturers quote prices to wholesalers and retailers</a:t>
            </a:r>
          </a:p>
          <a:p>
            <a:pPr lvl="1"/>
            <a:r>
              <a:rPr lang="en-US" sz="2525" dirty="0"/>
              <a:t>A </a:t>
            </a:r>
            <a:r>
              <a:rPr lang="en-US" sz="2525" b="1" dirty="0"/>
              <a:t>manufacturer’s suggested retail price (MSRP) </a:t>
            </a:r>
            <a:r>
              <a:rPr lang="en-US" sz="2525" dirty="0"/>
              <a:t>is a price recommended for the product by the manufacturer</a:t>
            </a:r>
          </a:p>
          <a:p>
            <a:pPr lvl="1"/>
            <a:r>
              <a:rPr lang="en-US" sz="2525" dirty="0"/>
              <a:t>The </a:t>
            </a:r>
            <a:r>
              <a:rPr lang="en-US" sz="2525" b="1" dirty="0"/>
              <a:t>list price </a:t>
            </a:r>
            <a:r>
              <a:rPr lang="en-US" sz="2525" dirty="0"/>
              <a:t>of a product is the established price printed in a catalog, on a price tag, or in a price list </a:t>
            </a:r>
          </a:p>
        </p:txBody>
      </p:sp>
    </p:spTree>
    <p:extLst>
      <p:ext uri="{BB962C8B-B14F-4D97-AF65-F5344CB8AC3E}">
        <p14:creationId xmlns:p14="http://schemas.microsoft.com/office/powerpoint/2010/main" val="3346312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B2B Discount Pricing (Continued) </a:t>
            </a:r>
          </a:p>
        </p:txBody>
      </p:sp>
      <p:sp>
        <p:nvSpPr>
          <p:cNvPr id="3" name="Content Placeholder 2"/>
          <p:cNvSpPr>
            <a:spLocks noGrp="1"/>
          </p:cNvSpPr>
          <p:nvPr>
            <p:ph idx="1"/>
          </p:nvPr>
        </p:nvSpPr>
        <p:spPr/>
        <p:txBody>
          <a:bodyPr/>
          <a:lstStyle/>
          <a:p>
            <a:r>
              <a:rPr lang="en-US" sz="2600" dirty="0"/>
              <a:t>A </a:t>
            </a:r>
            <a:r>
              <a:rPr lang="en-US" sz="2600" i="1" dirty="0"/>
              <a:t>promotional discount </a:t>
            </a:r>
            <a:r>
              <a:rPr lang="en-US" sz="2600" dirty="0"/>
              <a:t>is given to businesses that agree to advertise or promote a manufacturer’s product </a:t>
            </a:r>
          </a:p>
          <a:p>
            <a:r>
              <a:rPr lang="en-US" sz="2600" dirty="0"/>
              <a:t>If retailers buy goods well in advance of the season, they are often given a </a:t>
            </a:r>
            <a:r>
              <a:rPr lang="en-US" sz="2600" i="1" dirty="0"/>
              <a:t>seasonal discount </a:t>
            </a:r>
            <a:endParaRPr lang="en-US" sz="2600" dirty="0"/>
          </a:p>
        </p:txBody>
      </p:sp>
    </p:spTree>
    <p:extLst>
      <p:ext uri="{BB962C8B-B14F-4D97-AF65-F5344CB8AC3E}">
        <p14:creationId xmlns:p14="http://schemas.microsoft.com/office/powerpoint/2010/main" val="3499994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mj-lt"/>
              <a:buAutoNum type="arabicPeriod"/>
            </a:pPr>
            <a:r>
              <a:rPr lang="en-US" sz="2800" dirty="0"/>
              <a:t>Why do marketers employ product-mix pricing?</a:t>
            </a:r>
          </a:p>
          <a:p>
            <a:pPr marL="512064" indent="-512064">
              <a:spcBef>
                <a:spcPts val="0"/>
              </a:spcBef>
              <a:buNone/>
            </a:pPr>
            <a:r>
              <a:rPr lang="en-US" sz="2800" dirty="0">
                <a:solidFill>
                  <a:srgbClr val="00B0F0"/>
                </a:solidFill>
              </a:rPr>
              <a:t>	In product-mix pricing, marketers choose to balance the overall profit of an entire product mix by applying different pricing strategies to individual lines. This is so the entire product mix can hit a profit goal, rather than specific lines reaching individual goals.</a:t>
            </a:r>
          </a:p>
          <a:p>
            <a:pPr marL="0" indent="0">
              <a:buNone/>
            </a:pPr>
            <a:endParaRPr lang="en-US" sz="2400" dirty="0"/>
          </a:p>
        </p:txBody>
      </p:sp>
      <p:sp>
        <p:nvSpPr>
          <p:cNvPr id="3" name="Title 2"/>
          <p:cNvSpPr>
            <a:spLocks noGrp="1"/>
          </p:cNvSpPr>
          <p:nvPr>
            <p:ph type="title"/>
          </p:nvPr>
        </p:nvSpPr>
        <p:spPr/>
        <p:txBody>
          <a:bodyPr/>
          <a:lstStyle/>
          <a:p>
            <a:r>
              <a:rPr lang="en-US" sz="4200" dirty="0"/>
              <a:t>Section 14.1 Review</a:t>
            </a:r>
          </a:p>
        </p:txBody>
      </p:sp>
    </p:spTree>
    <p:extLst>
      <p:ext uri="{BB962C8B-B14F-4D97-AF65-F5344CB8AC3E}">
        <p14:creationId xmlns:p14="http://schemas.microsoft.com/office/powerpoint/2010/main" val="134271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startAt="2"/>
            </a:pPr>
            <a:r>
              <a:rPr lang="en-US" sz="2800" dirty="0"/>
              <a:t>On what assumption is psychological pricing based?</a:t>
            </a:r>
          </a:p>
          <a:p>
            <a:pPr marL="512064" indent="-512064">
              <a:spcBef>
                <a:spcPts val="0"/>
              </a:spcBef>
              <a:buNone/>
            </a:pPr>
            <a:r>
              <a:rPr lang="en-US" sz="2800" dirty="0">
                <a:solidFill>
                  <a:srgbClr val="00B0F0"/>
                </a:solidFill>
              </a:rPr>
              <a:t>	It is based on the assumption that some customers buy on emotions.</a:t>
            </a:r>
            <a:endParaRPr lang="en-US" sz="3000" dirty="0">
              <a:solidFill>
                <a:srgbClr val="00B0F0"/>
              </a:solidFill>
            </a:endParaRPr>
          </a:p>
          <a:p>
            <a:pPr marL="514350" indent="-514350">
              <a:buFont typeface="+mj-lt"/>
              <a:buAutoNum type="arabicPeriod" startAt="3"/>
            </a:pPr>
            <a:r>
              <a:rPr lang="en-US" sz="2800" dirty="0"/>
              <a:t>Name a psychological pricing strategy that conveys value or the image of a bargain.</a:t>
            </a:r>
          </a:p>
          <a:p>
            <a:pPr marL="512064" indent="-512064">
              <a:spcBef>
                <a:spcPts val="0"/>
              </a:spcBef>
              <a:buNone/>
            </a:pPr>
            <a:r>
              <a:rPr lang="en-US" sz="2800" dirty="0">
                <a:solidFill>
                  <a:srgbClr val="00B0F0"/>
                </a:solidFill>
              </a:rPr>
              <a:t>	(Any) Odd pricing; buy one, get one (BOGO) pricing.</a:t>
            </a:r>
          </a:p>
          <a:p>
            <a:pPr marL="0" indent="0">
              <a:buNone/>
            </a:pPr>
            <a:endParaRPr lang="en-US" sz="3000" dirty="0">
              <a:solidFill>
                <a:srgbClr val="00B0F0"/>
              </a:solidFill>
            </a:endParaRPr>
          </a:p>
        </p:txBody>
      </p:sp>
      <p:sp>
        <p:nvSpPr>
          <p:cNvPr id="3" name="Title 2"/>
          <p:cNvSpPr>
            <a:spLocks noGrp="1"/>
          </p:cNvSpPr>
          <p:nvPr>
            <p:ph type="title"/>
          </p:nvPr>
        </p:nvSpPr>
        <p:spPr>
          <a:xfrm>
            <a:off x="331304" y="457200"/>
            <a:ext cx="8431696" cy="990600"/>
          </a:xfrm>
        </p:spPr>
        <p:txBody>
          <a:bodyPr/>
          <a:lstStyle/>
          <a:p>
            <a:r>
              <a:rPr lang="en-US" sz="4200" dirty="0"/>
              <a:t>Section 14.1 Review (Continued)</a:t>
            </a:r>
          </a:p>
        </p:txBody>
      </p:sp>
    </p:spTree>
    <p:extLst>
      <p:ext uri="{BB962C8B-B14F-4D97-AF65-F5344CB8AC3E}">
        <p14:creationId xmlns:p14="http://schemas.microsoft.com/office/powerpoint/2010/main" val="238363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startAt="4"/>
            </a:pPr>
            <a:r>
              <a:rPr lang="en-US" sz="2800" dirty="0"/>
              <a:t>What is a cash discount?</a:t>
            </a:r>
          </a:p>
          <a:p>
            <a:pPr marL="512064" indent="-512064">
              <a:spcBef>
                <a:spcPts val="0"/>
              </a:spcBef>
              <a:buNone/>
            </a:pPr>
            <a:r>
              <a:rPr lang="en-US" sz="2800" dirty="0">
                <a:solidFill>
                  <a:srgbClr val="00B0F0"/>
                </a:solidFill>
              </a:rPr>
              <a:t>	A cash discount is a percentage deducted from the total invoice amount that is offered to encourage a customer to pay a bill early.</a:t>
            </a:r>
          </a:p>
          <a:p>
            <a:pPr marL="514350" indent="-514350">
              <a:buFont typeface="+mj-lt"/>
              <a:buAutoNum type="arabicPeriod" startAt="5"/>
            </a:pPr>
            <a:r>
              <a:rPr lang="en-US" sz="2800" dirty="0"/>
              <a:t>Why do manufacturers give businesses promotional discounts?</a:t>
            </a:r>
          </a:p>
          <a:p>
            <a:pPr marL="512064" indent="-512064">
              <a:spcBef>
                <a:spcPts val="0"/>
              </a:spcBef>
              <a:buNone/>
            </a:pPr>
            <a:r>
              <a:rPr lang="en-US" sz="2800" dirty="0">
                <a:solidFill>
                  <a:srgbClr val="00B0F0"/>
                </a:solidFill>
              </a:rPr>
              <a:t>	A promotional discount is given to businesses that agree to advertise or promote a manufacturer’s product.</a:t>
            </a:r>
          </a:p>
          <a:p>
            <a:pPr marL="0" indent="0">
              <a:buNone/>
            </a:pPr>
            <a:r>
              <a:rPr lang="en-US" sz="3000" dirty="0">
                <a:solidFill>
                  <a:srgbClr val="00B0F0"/>
                </a:solidFill>
              </a:rPr>
              <a:t>	</a:t>
            </a:r>
          </a:p>
        </p:txBody>
      </p:sp>
      <p:sp>
        <p:nvSpPr>
          <p:cNvPr id="3" name="Title 2"/>
          <p:cNvSpPr>
            <a:spLocks noGrp="1"/>
          </p:cNvSpPr>
          <p:nvPr>
            <p:ph type="title"/>
          </p:nvPr>
        </p:nvSpPr>
        <p:spPr>
          <a:xfrm>
            <a:off x="344557" y="457200"/>
            <a:ext cx="8418443" cy="990600"/>
          </a:xfrm>
        </p:spPr>
        <p:txBody>
          <a:bodyPr/>
          <a:lstStyle/>
          <a:p>
            <a:r>
              <a:rPr lang="en-US" sz="4200" dirty="0"/>
              <a:t>Section 14.1 Review (Continued)</a:t>
            </a:r>
          </a:p>
        </p:txBody>
      </p:sp>
    </p:spTree>
    <p:extLst>
      <p:ext uri="{BB962C8B-B14F-4D97-AF65-F5344CB8AC3E}">
        <p14:creationId xmlns:p14="http://schemas.microsoft.com/office/powerpoint/2010/main" val="154526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500" dirty="0"/>
              <a:t>Section 14.2</a:t>
            </a:r>
          </a:p>
        </p:txBody>
      </p:sp>
      <p:sp>
        <p:nvSpPr>
          <p:cNvPr id="3" name="Content Placeholder 2"/>
          <p:cNvSpPr>
            <a:spLocks noGrp="1"/>
          </p:cNvSpPr>
          <p:nvPr>
            <p:ph idx="1"/>
          </p:nvPr>
        </p:nvSpPr>
        <p:spPr/>
        <p:txBody>
          <a:bodyPr/>
          <a:lstStyle/>
          <a:p>
            <a:r>
              <a:rPr lang="en-US" sz="5300" dirty="0"/>
              <a:t>Governmental Influence on Pricing </a:t>
            </a:r>
          </a:p>
        </p:txBody>
      </p:sp>
    </p:spTree>
    <p:extLst>
      <p:ext uri="{BB962C8B-B14F-4D97-AF65-F5344CB8AC3E}">
        <p14:creationId xmlns:p14="http://schemas.microsoft.com/office/powerpoint/2010/main" val="3800569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381000"/>
            <a:ext cx="8001000" cy="685800"/>
          </a:xfrm>
        </p:spPr>
        <p:txBody>
          <a:bodyPr/>
          <a:lstStyle/>
          <a:p>
            <a:r>
              <a:rPr lang="en-US" sz="4000" dirty="0"/>
              <a:t>Learning Objectives</a:t>
            </a:r>
          </a:p>
        </p:txBody>
      </p:sp>
      <p:sp>
        <p:nvSpPr>
          <p:cNvPr id="6" name="Content Placeholder 5"/>
          <p:cNvSpPr>
            <a:spLocks noGrp="1"/>
          </p:cNvSpPr>
          <p:nvPr>
            <p:ph idx="1"/>
          </p:nvPr>
        </p:nvSpPr>
        <p:spPr/>
        <p:txBody>
          <a:bodyPr/>
          <a:lstStyle/>
          <a:p>
            <a:r>
              <a:rPr lang="en-US" sz="2800" dirty="0"/>
              <a:t>14.2-1 Cite examples of pricing practices regulated by the government.</a:t>
            </a:r>
          </a:p>
          <a:p>
            <a:r>
              <a:rPr lang="en-US" sz="2800" dirty="0"/>
              <a:t>14.2-2 State examples of governmental price controls. </a:t>
            </a:r>
          </a:p>
        </p:txBody>
      </p:sp>
    </p:spTree>
    <p:extLst>
      <p:ext uri="{BB962C8B-B14F-4D97-AF65-F5344CB8AC3E}">
        <p14:creationId xmlns:p14="http://schemas.microsoft.com/office/powerpoint/2010/main" val="3250656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5700" dirty="0"/>
              <a:t>Pricing </a:t>
            </a:r>
          </a:p>
          <a:p>
            <a:r>
              <a:rPr lang="en-US" sz="5700" dirty="0"/>
              <a:t>Product</a:t>
            </a:r>
          </a:p>
        </p:txBody>
      </p:sp>
      <p:sp>
        <p:nvSpPr>
          <p:cNvPr id="3" name="Content Placeholder 2"/>
          <p:cNvSpPr>
            <a:spLocks noGrp="1"/>
          </p:cNvSpPr>
          <p:nvPr>
            <p:ph idx="10"/>
          </p:nvPr>
        </p:nvSpPr>
        <p:spPr/>
        <p:txBody>
          <a:bodyPr/>
          <a:lstStyle/>
          <a:p>
            <a:r>
              <a:rPr lang="en-US" sz="6800" dirty="0"/>
              <a:t>Chapter 14</a:t>
            </a:r>
          </a:p>
        </p:txBody>
      </p:sp>
    </p:spTree>
    <p:extLst>
      <p:ext uri="{BB962C8B-B14F-4D97-AF65-F5344CB8AC3E}">
        <p14:creationId xmlns:p14="http://schemas.microsoft.com/office/powerpoint/2010/main" val="477352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95275"/>
            <a:ext cx="8001000" cy="762000"/>
          </a:xfrm>
        </p:spPr>
        <p:txBody>
          <a:bodyPr/>
          <a:lstStyle/>
          <a:p>
            <a:r>
              <a:rPr lang="en-US" sz="4000" dirty="0"/>
              <a:t>Key Terms</a:t>
            </a:r>
          </a:p>
        </p:txBody>
      </p:sp>
      <p:sp>
        <p:nvSpPr>
          <p:cNvPr id="3" name="Content Placeholder 2"/>
          <p:cNvSpPr>
            <a:spLocks noGrp="1"/>
          </p:cNvSpPr>
          <p:nvPr>
            <p:ph idx="1"/>
          </p:nvPr>
        </p:nvSpPr>
        <p:spPr>
          <a:xfrm>
            <a:off x="914400" y="1190625"/>
            <a:ext cx="8001000" cy="5286375"/>
          </a:xfrm>
        </p:spPr>
        <p:txBody>
          <a:bodyPr/>
          <a:lstStyle/>
          <a:p>
            <a:r>
              <a:rPr lang="en-US" sz="2800" dirty="0"/>
              <a:t>bait and switch</a:t>
            </a:r>
          </a:p>
          <a:p>
            <a:r>
              <a:rPr lang="en-US" sz="2800" dirty="0"/>
              <a:t>price discrimination</a:t>
            </a:r>
          </a:p>
          <a:p>
            <a:r>
              <a:rPr lang="en-US" sz="2800" dirty="0"/>
              <a:t>deceptive pricing</a:t>
            </a:r>
          </a:p>
          <a:p>
            <a:r>
              <a:rPr lang="en-US" sz="2800" dirty="0"/>
              <a:t>predatory pricing</a:t>
            </a:r>
          </a:p>
          <a:p>
            <a:r>
              <a:rPr lang="en-US" sz="2800" dirty="0"/>
              <a:t>unit pricing</a:t>
            </a:r>
          </a:p>
          <a:p>
            <a:r>
              <a:rPr lang="en-US" sz="2800" dirty="0"/>
              <a:t>loss leader</a:t>
            </a:r>
          </a:p>
          <a:p>
            <a:r>
              <a:rPr lang="en-US" sz="2800" dirty="0"/>
              <a:t>price ceiling</a:t>
            </a:r>
          </a:p>
          <a:p>
            <a:r>
              <a:rPr lang="en-US" sz="2800" dirty="0"/>
              <a:t>price floor</a:t>
            </a:r>
          </a:p>
        </p:txBody>
      </p:sp>
    </p:spTree>
    <p:extLst>
      <p:ext uri="{BB962C8B-B14F-4D97-AF65-F5344CB8AC3E}">
        <p14:creationId xmlns:p14="http://schemas.microsoft.com/office/powerpoint/2010/main" val="2738237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Essential Question</a:t>
            </a:r>
          </a:p>
        </p:txBody>
      </p:sp>
      <p:sp>
        <p:nvSpPr>
          <p:cNvPr id="3" name="Content Placeholder 2"/>
          <p:cNvSpPr>
            <a:spLocks noGrp="1"/>
          </p:cNvSpPr>
          <p:nvPr>
            <p:ph idx="1"/>
          </p:nvPr>
        </p:nvSpPr>
        <p:spPr/>
        <p:txBody>
          <a:bodyPr/>
          <a:lstStyle/>
          <a:p>
            <a:pPr marL="0" indent="0">
              <a:buNone/>
            </a:pPr>
            <a:r>
              <a:rPr lang="en-US" sz="2800" dirty="0"/>
              <a:t>Why does the government influence pricing? </a:t>
            </a:r>
          </a:p>
        </p:txBody>
      </p:sp>
    </p:spTree>
    <p:extLst>
      <p:ext uri="{BB962C8B-B14F-4D97-AF65-F5344CB8AC3E}">
        <p14:creationId xmlns:p14="http://schemas.microsoft.com/office/powerpoint/2010/main" val="1868237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Governmental Pricing Regulations</a:t>
            </a:r>
          </a:p>
        </p:txBody>
      </p:sp>
      <p:sp>
        <p:nvSpPr>
          <p:cNvPr id="3" name="Content Placeholder 2"/>
          <p:cNvSpPr>
            <a:spLocks noGrp="1"/>
          </p:cNvSpPr>
          <p:nvPr>
            <p:ph idx="1"/>
          </p:nvPr>
        </p:nvSpPr>
        <p:spPr/>
        <p:txBody>
          <a:bodyPr/>
          <a:lstStyle/>
          <a:p>
            <a:r>
              <a:rPr lang="en-US" sz="2600" b="1" dirty="0"/>
              <a:t>Bait and switch </a:t>
            </a:r>
            <a:r>
              <a:rPr lang="en-US" sz="2600" dirty="0"/>
              <a:t>is advertising one product, with the intent of persuading customers to buy a more expensive item when they arrive in the store </a:t>
            </a:r>
          </a:p>
          <a:p>
            <a:r>
              <a:rPr lang="en-US" sz="2600" i="1" dirty="0"/>
              <a:t>Price-fixing </a:t>
            </a:r>
            <a:r>
              <a:rPr lang="en-US" sz="2600" dirty="0"/>
              <a:t>occurs when two or more businesses in an industry agree to sell the same product at a set price, which is usually high </a:t>
            </a:r>
          </a:p>
          <a:p>
            <a:pPr marL="0" indent="0">
              <a:buNone/>
            </a:pPr>
            <a:endParaRPr lang="en-US" sz="2600" i="1" dirty="0"/>
          </a:p>
        </p:txBody>
      </p:sp>
    </p:spTree>
    <p:extLst>
      <p:ext uri="{BB962C8B-B14F-4D97-AF65-F5344CB8AC3E}">
        <p14:creationId xmlns:p14="http://schemas.microsoft.com/office/powerpoint/2010/main" val="4261090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Governmental Pricing Regulations (Continued)</a:t>
            </a:r>
          </a:p>
        </p:txBody>
      </p:sp>
      <p:sp>
        <p:nvSpPr>
          <p:cNvPr id="3" name="Content Placeholder 2"/>
          <p:cNvSpPr>
            <a:spLocks noGrp="1"/>
          </p:cNvSpPr>
          <p:nvPr>
            <p:ph idx="1"/>
          </p:nvPr>
        </p:nvSpPr>
        <p:spPr/>
        <p:txBody>
          <a:bodyPr/>
          <a:lstStyle/>
          <a:p>
            <a:r>
              <a:rPr lang="en-US" sz="2600" b="1" dirty="0"/>
              <a:t>Price discrimination </a:t>
            </a:r>
            <a:r>
              <a:rPr lang="en-US" sz="2600" dirty="0"/>
              <a:t>occurs when a company sells the same product to different customers at different prices, based on personal characteristics </a:t>
            </a:r>
          </a:p>
          <a:p>
            <a:r>
              <a:rPr lang="en-US" sz="2600" b="1" dirty="0"/>
              <a:t>Deceptive pricing </a:t>
            </a:r>
            <a:r>
              <a:rPr lang="en-US" sz="2600" dirty="0"/>
              <a:t>is setting the prices of products in a way to intentionally mislead a customer</a:t>
            </a:r>
          </a:p>
          <a:p>
            <a:r>
              <a:rPr lang="en-US" sz="2600" b="1" dirty="0"/>
              <a:t>Predatory pricing </a:t>
            </a:r>
            <a:r>
              <a:rPr lang="en-US" sz="2600" dirty="0"/>
              <a:t>is setting very low prices to remove competition</a:t>
            </a:r>
            <a:endParaRPr lang="en-US" sz="2600" b="1" dirty="0"/>
          </a:p>
          <a:p>
            <a:endParaRPr lang="en-US" sz="2600" b="1" dirty="0"/>
          </a:p>
        </p:txBody>
      </p:sp>
    </p:spTree>
    <p:extLst>
      <p:ext uri="{BB962C8B-B14F-4D97-AF65-F5344CB8AC3E}">
        <p14:creationId xmlns:p14="http://schemas.microsoft.com/office/powerpoint/2010/main" val="204962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Governmental Pricing Regulations (Continued)</a:t>
            </a:r>
          </a:p>
        </p:txBody>
      </p:sp>
      <p:sp>
        <p:nvSpPr>
          <p:cNvPr id="3" name="Content Placeholder 2"/>
          <p:cNvSpPr>
            <a:spLocks noGrp="1"/>
          </p:cNvSpPr>
          <p:nvPr>
            <p:ph idx="1"/>
          </p:nvPr>
        </p:nvSpPr>
        <p:spPr>
          <a:xfrm>
            <a:off x="6657975" y="6437447"/>
            <a:ext cx="1828801" cy="161372"/>
          </a:xfrm>
        </p:spPr>
        <p:txBody>
          <a:bodyPr/>
          <a:lstStyle/>
          <a:p>
            <a:pPr marL="0" indent="0">
              <a:buNone/>
            </a:pPr>
            <a:r>
              <a:rPr lang="en-US" sz="1000" dirty="0"/>
              <a:t>Goodheart-Willcox Publisher</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028825" y="1642035"/>
            <a:ext cx="4629150" cy="4956784"/>
          </a:xfrm>
          <a:prstGeom prst="rect">
            <a:avLst/>
          </a:prstGeom>
        </p:spPr>
      </p:pic>
    </p:spTree>
    <p:extLst>
      <p:ext uri="{BB962C8B-B14F-4D97-AF65-F5344CB8AC3E}">
        <p14:creationId xmlns:p14="http://schemas.microsoft.com/office/powerpoint/2010/main" val="994632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Governmental Pricing Regulations (Continued)</a:t>
            </a:r>
          </a:p>
        </p:txBody>
      </p:sp>
      <p:sp>
        <p:nvSpPr>
          <p:cNvPr id="3" name="Content Placeholder 2"/>
          <p:cNvSpPr>
            <a:spLocks noGrp="1"/>
          </p:cNvSpPr>
          <p:nvPr>
            <p:ph idx="1"/>
          </p:nvPr>
        </p:nvSpPr>
        <p:spPr/>
        <p:txBody>
          <a:bodyPr/>
          <a:lstStyle/>
          <a:p>
            <a:r>
              <a:rPr lang="en-US" sz="2600" i="1" dirty="0"/>
              <a:t>Price gouging</a:t>
            </a:r>
            <a:r>
              <a:rPr lang="en-US" sz="2600" dirty="0"/>
              <a:t> is the raising of prices on certain kinds of goods to an excessively high level during an emergency</a:t>
            </a:r>
          </a:p>
          <a:p>
            <a:r>
              <a:rPr lang="en-US" sz="2600" i="1" dirty="0"/>
              <a:t>Monopolies</a:t>
            </a:r>
            <a:r>
              <a:rPr lang="en-US" sz="2600" dirty="0"/>
              <a:t> interfere with the workings of a market economy</a:t>
            </a:r>
          </a:p>
          <a:p>
            <a:r>
              <a:rPr lang="en-US" sz="2600" b="1" dirty="0"/>
              <a:t>Unit pricing </a:t>
            </a:r>
            <a:r>
              <a:rPr lang="en-US" sz="2600" dirty="0"/>
              <a:t>is a price that allows customers to compare prices based on a standard unit of measure, such as an ounce or a pound</a:t>
            </a:r>
          </a:p>
          <a:p>
            <a:endParaRPr lang="en-US" sz="2600" i="1" dirty="0"/>
          </a:p>
          <a:p>
            <a:endParaRPr lang="en-US" sz="2600" dirty="0"/>
          </a:p>
        </p:txBody>
      </p:sp>
    </p:spTree>
    <p:extLst>
      <p:ext uri="{BB962C8B-B14F-4D97-AF65-F5344CB8AC3E}">
        <p14:creationId xmlns:p14="http://schemas.microsoft.com/office/powerpoint/2010/main" val="1233422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Governmental Pricing Regulations (Continued)</a:t>
            </a:r>
          </a:p>
        </p:txBody>
      </p:sp>
      <p:sp>
        <p:nvSpPr>
          <p:cNvPr id="3" name="Content Placeholder 2"/>
          <p:cNvSpPr>
            <a:spLocks noGrp="1"/>
          </p:cNvSpPr>
          <p:nvPr>
            <p:ph idx="1"/>
          </p:nvPr>
        </p:nvSpPr>
        <p:spPr/>
        <p:txBody>
          <a:bodyPr/>
          <a:lstStyle/>
          <a:p>
            <a:r>
              <a:rPr lang="en-US" sz="2600" dirty="0"/>
              <a:t>Some states have </a:t>
            </a:r>
            <a:r>
              <a:rPr lang="en-US" sz="2600" i="1" dirty="0"/>
              <a:t>sales-below-cost (SBC) laws</a:t>
            </a:r>
            <a:r>
              <a:rPr lang="en-US" sz="2600" dirty="0"/>
              <a:t> that ban loss-leader pricing</a:t>
            </a:r>
          </a:p>
          <a:p>
            <a:pPr lvl="1"/>
            <a:r>
              <a:rPr lang="en-US" sz="2525" dirty="0"/>
              <a:t>A </a:t>
            </a:r>
            <a:r>
              <a:rPr lang="en-US" sz="2525" b="1" dirty="0"/>
              <a:t>loss leader </a:t>
            </a:r>
            <a:r>
              <a:rPr lang="en-US" sz="2525" dirty="0"/>
              <a:t>is an item that is priced much lower than the current market price or the cost of the product and taking a loss on each sale</a:t>
            </a:r>
            <a:endParaRPr lang="en-US" sz="2450" dirty="0"/>
          </a:p>
          <a:p>
            <a:pPr lvl="1"/>
            <a:r>
              <a:rPr lang="en-US" sz="2450" dirty="0"/>
              <a:t>Some state laws consider loss-leader pricing to be a predatory and misleading pricing practice</a:t>
            </a:r>
            <a:endParaRPr lang="en-US" sz="2525" dirty="0"/>
          </a:p>
        </p:txBody>
      </p:sp>
    </p:spTree>
    <p:extLst>
      <p:ext uri="{BB962C8B-B14F-4D97-AF65-F5344CB8AC3E}">
        <p14:creationId xmlns:p14="http://schemas.microsoft.com/office/powerpoint/2010/main" val="4134232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Governmental Price Controls </a:t>
            </a:r>
          </a:p>
        </p:txBody>
      </p:sp>
      <p:sp>
        <p:nvSpPr>
          <p:cNvPr id="3" name="Content Placeholder 2"/>
          <p:cNvSpPr>
            <a:spLocks noGrp="1"/>
          </p:cNvSpPr>
          <p:nvPr>
            <p:ph idx="1"/>
          </p:nvPr>
        </p:nvSpPr>
        <p:spPr/>
        <p:txBody>
          <a:bodyPr/>
          <a:lstStyle/>
          <a:p>
            <a:r>
              <a:rPr lang="en-US" sz="2600" i="1" dirty="0"/>
              <a:t>Price controls </a:t>
            </a:r>
            <a:r>
              <a:rPr lang="en-US" sz="2600" dirty="0"/>
              <a:t>are often set when the public becomes alarmed about a fast-growing rate of inflation</a:t>
            </a:r>
          </a:p>
          <a:p>
            <a:pPr lvl="1"/>
            <a:r>
              <a:rPr lang="en-US" sz="2525" b="1" dirty="0"/>
              <a:t>Price ceilings </a:t>
            </a:r>
            <a:r>
              <a:rPr lang="en-US" sz="2525" dirty="0"/>
              <a:t>are maximum prices set by the government when it thinks certain products are being priced too high</a:t>
            </a:r>
          </a:p>
          <a:p>
            <a:pPr lvl="2"/>
            <a:r>
              <a:rPr lang="en-US" sz="2450" dirty="0"/>
              <a:t>Set on some products when there might be shortages that could drive prices unreasonably high</a:t>
            </a:r>
          </a:p>
          <a:p>
            <a:pPr lvl="1"/>
            <a:r>
              <a:rPr lang="en-US" sz="2525" b="1" dirty="0"/>
              <a:t>Price floors </a:t>
            </a:r>
            <a:r>
              <a:rPr lang="en-US" sz="2525" dirty="0"/>
              <a:t>are minimum prices set by the government for certain products that it thinks are being priced too low</a:t>
            </a:r>
          </a:p>
          <a:p>
            <a:pPr lvl="2"/>
            <a:r>
              <a:rPr lang="en-US" sz="2450" dirty="0"/>
              <a:t>Set to help the producer</a:t>
            </a:r>
          </a:p>
        </p:txBody>
      </p:sp>
    </p:spTree>
    <p:extLst>
      <p:ext uri="{BB962C8B-B14F-4D97-AF65-F5344CB8AC3E}">
        <p14:creationId xmlns:p14="http://schemas.microsoft.com/office/powerpoint/2010/main" val="2761581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a:pPr>
            <a:r>
              <a:rPr lang="en-US" sz="2800" dirty="0"/>
              <a:t>Explain the difference between price-fixing and predatory pricing.</a:t>
            </a:r>
          </a:p>
          <a:p>
            <a:pPr marL="512064" indent="-512064">
              <a:spcBef>
                <a:spcPts val="0"/>
              </a:spcBef>
              <a:buNone/>
            </a:pPr>
            <a:r>
              <a:rPr lang="en-US" sz="2800" dirty="0">
                <a:solidFill>
                  <a:srgbClr val="00B0F0"/>
                </a:solidFill>
              </a:rPr>
              <a:t>	Price-fixing occurs when a group of competitors agree to set the price for a specific product, which is usually high. Predatory pricing is setting very low prices to remove competition.</a:t>
            </a:r>
            <a:r>
              <a:rPr lang="en-US" sz="2700" dirty="0"/>
              <a:t>	</a:t>
            </a:r>
          </a:p>
        </p:txBody>
      </p:sp>
      <p:sp>
        <p:nvSpPr>
          <p:cNvPr id="3" name="Title 2"/>
          <p:cNvSpPr>
            <a:spLocks noGrp="1"/>
          </p:cNvSpPr>
          <p:nvPr>
            <p:ph type="title"/>
          </p:nvPr>
        </p:nvSpPr>
        <p:spPr/>
        <p:txBody>
          <a:bodyPr/>
          <a:lstStyle/>
          <a:p>
            <a:r>
              <a:rPr lang="en-US" sz="4200" dirty="0"/>
              <a:t>Section 14.2 Review</a:t>
            </a:r>
          </a:p>
        </p:txBody>
      </p:sp>
    </p:spTree>
    <p:extLst>
      <p:ext uri="{BB962C8B-B14F-4D97-AF65-F5344CB8AC3E}">
        <p14:creationId xmlns:p14="http://schemas.microsoft.com/office/powerpoint/2010/main" val="399699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startAt="2"/>
            </a:pPr>
            <a:r>
              <a:rPr lang="en-US" sz="2800" dirty="0"/>
              <a:t>Why do governments prevent monopolies?</a:t>
            </a:r>
          </a:p>
          <a:p>
            <a:pPr marL="512064" indent="-512064">
              <a:spcBef>
                <a:spcPts val="0"/>
              </a:spcBef>
              <a:buNone/>
            </a:pPr>
            <a:r>
              <a:rPr lang="en-US" sz="2800" dirty="0">
                <a:solidFill>
                  <a:srgbClr val="00B0F0"/>
                </a:solidFill>
              </a:rPr>
              <a:t>	A monopoly usually sets high, unfair prices that hurt consumers and can interfere with the workings of a market economy.</a:t>
            </a:r>
          </a:p>
          <a:p>
            <a:pPr marL="514350" indent="-514350">
              <a:buFont typeface="+mj-lt"/>
              <a:buAutoNum type="arabicPeriod" startAt="3"/>
            </a:pPr>
            <a:r>
              <a:rPr lang="en-US" sz="2800" dirty="0"/>
              <a:t>What type of laws ban loss-leader pricing?</a:t>
            </a:r>
          </a:p>
          <a:p>
            <a:pPr marL="512064" indent="-512064">
              <a:spcBef>
                <a:spcPts val="0"/>
              </a:spcBef>
              <a:buNone/>
            </a:pPr>
            <a:r>
              <a:rPr lang="en-US" sz="2800" dirty="0">
                <a:solidFill>
                  <a:srgbClr val="00B0F0"/>
                </a:solidFill>
              </a:rPr>
              <a:t>	Sales-below-cost (SBC) laws ban loss-leader pricing.</a:t>
            </a:r>
          </a:p>
        </p:txBody>
      </p:sp>
      <p:sp>
        <p:nvSpPr>
          <p:cNvPr id="3" name="Title 2"/>
          <p:cNvSpPr>
            <a:spLocks noGrp="1"/>
          </p:cNvSpPr>
          <p:nvPr>
            <p:ph type="title"/>
          </p:nvPr>
        </p:nvSpPr>
        <p:spPr>
          <a:xfrm>
            <a:off x="304800" y="457200"/>
            <a:ext cx="8458200" cy="990600"/>
          </a:xfrm>
        </p:spPr>
        <p:txBody>
          <a:bodyPr/>
          <a:lstStyle/>
          <a:p>
            <a:r>
              <a:rPr lang="en-US" sz="4200" dirty="0"/>
              <a:t>Section 14.2 Review (Continued)</a:t>
            </a:r>
          </a:p>
        </p:txBody>
      </p:sp>
    </p:spTree>
    <p:extLst>
      <p:ext uri="{BB962C8B-B14F-4D97-AF65-F5344CB8AC3E}">
        <p14:creationId xmlns:p14="http://schemas.microsoft.com/office/powerpoint/2010/main" val="287219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500" dirty="0"/>
              <a:t>Section 14.1</a:t>
            </a:r>
          </a:p>
        </p:txBody>
      </p:sp>
      <p:sp>
        <p:nvSpPr>
          <p:cNvPr id="3" name="Content Placeholder 2"/>
          <p:cNvSpPr>
            <a:spLocks noGrp="1"/>
          </p:cNvSpPr>
          <p:nvPr>
            <p:ph idx="1"/>
          </p:nvPr>
        </p:nvSpPr>
        <p:spPr/>
        <p:txBody>
          <a:bodyPr/>
          <a:lstStyle/>
          <a:p>
            <a:r>
              <a:rPr lang="en-US" sz="5300" dirty="0"/>
              <a:t>Pricing Strategies</a:t>
            </a:r>
          </a:p>
        </p:txBody>
      </p:sp>
    </p:spTree>
    <p:extLst>
      <p:ext uri="{BB962C8B-B14F-4D97-AF65-F5344CB8AC3E}">
        <p14:creationId xmlns:p14="http://schemas.microsoft.com/office/powerpoint/2010/main" val="3283703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startAt="4"/>
            </a:pPr>
            <a:r>
              <a:rPr lang="en-US" sz="2800" dirty="0"/>
              <a:t>What is the purpose of a price ceiling?</a:t>
            </a:r>
          </a:p>
          <a:p>
            <a:pPr marL="512064" indent="-512064">
              <a:spcBef>
                <a:spcPts val="0"/>
              </a:spcBef>
              <a:buNone/>
            </a:pPr>
            <a:r>
              <a:rPr lang="en-US" sz="2800" dirty="0">
                <a:solidFill>
                  <a:srgbClr val="00B0F0"/>
                </a:solidFill>
              </a:rPr>
              <a:t>	Price ceilings are maximum prices set by the government when it thinks certain products are being priced too high. The government might believe consumers need some help to purchase the products. Price ceilings on some products are often set during times when there might be shortages that could drive prices unreasonably high.</a:t>
            </a:r>
            <a:r>
              <a:rPr lang="en-US" sz="2800" dirty="0"/>
              <a:t>	</a:t>
            </a:r>
          </a:p>
        </p:txBody>
      </p:sp>
      <p:sp>
        <p:nvSpPr>
          <p:cNvPr id="3" name="Title 2"/>
          <p:cNvSpPr>
            <a:spLocks noGrp="1"/>
          </p:cNvSpPr>
          <p:nvPr>
            <p:ph type="title"/>
          </p:nvPr>
        </p:nvSpPr>
        <p:spPr>
          <a:xfrm>
            <a:off x="331304" y="457200"/>
            <a:ext cx="8431696" cy="990600"/>
          </a:xfrm>
        </p:spPr>
        <p:txBody>
          <a:bodyPr/>
          <a:lstStyle/>
          <a:p>
            <a:r>
              <a:rPr lang="en-US" sz="4200" dirty="0"/>
              <a:t>Section 14.2 Review (Continued)</a:t>
            </a:r>
          </a:p>
        </p:txBody>
      </p:sp>
    </p:spTree>
    <p:extLst>
      <p:ext uri="{BB962C8B-B14F-4D97-AF65-F5344CB8AC3E}">
        <p14:creationId xmlns:p14="http://schemas.microsoft.com/office/powerpoint/2010/main" val="124719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startAt="5"/>
            </a:pPr>
            <a:r>
              <a:rPr lang="en-US" sz="2800" dirty="0"/>
              <a:t>Are price floors set to help consumers or producers?</a:t>
            </a:r>
          </a:p>
          <a:p>
            <a:pPr marL="512064" indent="-512064">
              <a:spcBef>
                <a:spcPts val="0"/>
              </a:spcBef>
              <a:buNone/>
            </a:pPr>
            <a:r>
              <a:rPr lang="en-US" sz="2800">
                <a:solidFill>
                  <a:srgbClr val="00B0F0"/>
                </a:solidFill>
              </a:rPr>
              <a:t>	Producers</a:t>
            </a:r>
            <a:r>
              <a:rPr lang="en-US" sz="2800" dirty="0">
                <a:solidFill>
                  <a:srgbClr val="00B0F0"/>
                </a:solidFill>
              </a:rPr>
              <a:t>.</a:t>
            </a:r>
          </a:p>
        </p:txBody>
      </p:sp>
      <p:sp>
        <p:nvSpPr>
          <p:cNvPr id="3" name="Title 2"/>
          <p:cNvSpPr>
            <a:spLocks noGrp="1"/>
          </p:cNvSpPr>
          <p:nvPr>
            <p:ph type="title"/>
          </p:nvPr>
        </p:nvSpPr>
        <p:spPr>
          <a:xfrm>
            <a:off x="344557" y="457200"/>
            <a:ext cx="8418443" cy="990600"/>
          </a:xfrm>
        </p:spPr>
        <p:txBody>
          <a:bodyPr/>
          <a:lstStyle/>
          <a:p>
            <a:r>
              <a:rPr lang="en-US" sz="4200" dirty="0"/>
              <a:t>Section 14.2 Review (Continued)</a:t>
            </a:r>
          </a:p>
        </p:txBody>
      </p:sp>
    </p:spTree>
    <p:extLst>
      <p:ext uri="{BB962C8B-B14F-4D97-AF65-F5344CB8AC3E}">
        <p14:creationId xmlns:p14="http://schemas.microsoft.com/office/powerpoint/2010/main" val="164726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5750"/>
            <a:ext cx="8001000" cy="762000"/>
          </a:xfrm>
        </p:spPr>
        <p:txBody>
          <a:bodyPr/>
          <a:lstStyle/>
          <a:p>
            <a:r>
              <a:rPr lang="en-US" sz="4000" dirty="0"/>
              <a:t>Learning Objectives</a:t>
            </a:r>
          </a:p>
        </p:txBody>
      </p:sp>
      <p:sp>
        <p:nvSpPr>
          <p:cNvPr id="3" name="Content Placeholder 2"/>
          <p:cNvSpPr>
            <a:spLocks noGrp="1"/>
          </p:cNvSpPr>
          <p:nvPr>
            <p:ph idx="1"/>
          </p:nvPr>
        </p:nvSpPr>
        <p:spPr/>
        <p:txBody>
          <a:bodyPr/>
          <a:lstStyle/>
          <a:p>
            <a:r>
              <a:rPr lang="en-US" sz="2800" dirty="0"/>
              <a:t>14.1-1 Cite examples of product-mix pricing strategies. </a:t>
            </a:r>
          </a:p>
          <a:p>
            <a:r>
              <a:rPr lang="en-US" sz="2800" dirty="0"/>
              <a:t>14.1-2 Identify examples of psychological pricing strategies. </a:t>
            </a:r>
          </a:p>
          <a:p>
            <a:r>
              <a:rPr lang="en-US" sz="2800" dirty="0"/>
              <a:t>14.1-3 List examples of B2B pricing strategies. </a:t>
            </a:r>
          </a:p>
        </p:txBody>
      </p:sp>
    </p:spTree>
    <p:extLst>
      <p:ext uri="{BB962C8B-B14F-4D97-AF65-F5344CB8AC3E}">
        <p14:creationId xmlns:p14="http://schemas.microsoft.com/office/powerpoint/2010/main" val="1158389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42875"/>
            <a:ext cx="8458200" cy="914400"/>
          </a:xfrm>
        </p:spPr>
        <p:txBody>
          <a:bodyPr/>
          <a:lstStyle/>
          <a:p>
            <a:r>
              <a:rPr lang="en-US" sz="4000" dirty="0"/>
              <a:t>Key Terms</a:t>
            </a:r>
          </a:p>
        </p:txBody>
      </p:sp>
      <p:sp>
        <p:nvSpPr>
          <p:cNvPr id="3" name="Content Placeholder 2"/>
          <p:cNvSpPr>
            <a:spLocks noGrp="1"/>
          </p:cNvSpPr>
          <p:nvPr>
            <p:ph sz="half" idx="1"/>
          </p:nvPr>
        </p:nvSpPr>
        <p:spPr/>
        <p:txBody>
          <a:bodyPr/>
          <a:lstStyle/>
          <a:p>
            <a:r>
              <a:rPr lang="en-US" sz="2800" dirty="0"/>
              <a:t>price mix</a:t>
            </a:r>
          </a:p>
          <a:p>
            <a:r>
              <a:rPr lang="en-US" sz="2800" dirty="0"/>
              <a:t>price lining</a:t>
            </a:r>
          </a:p>
          <a:p>
            <a:r>
              <a:rPr lang="en-US" sz="2800" dirty="0"/>
              <a:t>captive pricing</a:t>
            </a:r>
          </a:p>
          <a:p>
            <a:r>
              <a:rPr lang="en-US" sz="2800" dirty="0"/>
              <a:t>bundling</a:t>
            </a:r>
          </a:p>
          <a:p>
            <a:r>
              <a:rPr lang="en-US" sz="2800" dirty="0"/>
              <a:t>psychological pricing</a:t>
            </a:r>
          </a:p>
          <a:p>
            <a:r>
              <a:rPr lang="en-US" sz="2800" dirty="0"/>
              <a:t>odd pricing</a:t>
            </a:r>
          </a:p>
          <a:p>
            <a:r>
              <a:rPr lang="en-US" sz="2800" dirty="0"/>
              <a:t>even pricing</a:t>
            </a:r>
          </a:p>
        </p:txBody>
      </p:sp>
      <p:sp>
        <p:nvSpPr>
          <p:cNvPr id="4" name="Content Placeholder 3"/>
          <p:cNvSpPr>
            <a:spLocks noGrp="1"/>
          </p:cNvSpPr>
          <p:nvPr>
            <p:ph sz="half" idx="2"/>
          </p:nvPr>
        </p:nvSpPr>
        <p:spPr/>
        <p:txBody>
          <a:bodyPr/>
          <a:lstStyle/>
          <a:p>
            <a:r>
              <a:rPr lang="en-US" sz="2800" dirty="0"/>
              <a:t>prestige pricing</a:t>
            </a:r>
          </a:p>
          <a:p>
            <a:r>
              <a:rPr lang="en-US" sz="2800" dirty="0"/>
              <a:t>buy one, get one (BOGO) pricing</a:t>
            </a:r>
          </a:p>
          <a:p>
            <a:r>
              <a:rPr lang="en-US" sz="2800" dirty="0"/>
              <a:t>manufacturer’s suggested retail price (MSRP)</a:t>
            </a:r>
          </a:p>
          <a:p>
            <a:r>
              <a:rPr lang="en-US" sz="2800" dirty="0"/>
              <a:t>list price</a:t>
            </a:r>
          </a:p>
          <a:p>
            <a:endParaRPr lang="en-US" sz="2800" dirty="0"/>
          </a:p>
        </p:txBody>
      </p:sp>
    </p:spTree>
    <p:extLst>
      <p:ext uri="{BB962C8B-B14F-4D97-AF65-F5344CB8AC3E}">
        <p14:creationId xmlns:p14="http://schemas.microsoft.com/office/powerpoint/2010/main" val="438238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Essential Question</a:t>
            </a:r>
            <a:r>
              <a:rPr lang="en-US" sz="4000" dirty="0"/>
              <a:t> </a:t>
            </a:r>
          </a:p>
        </p:txBody>
      </p:sp>
      <p:sp>
        <p:nvSpPr>
          <p:cNvPr id="3" name="Content Placeholder 2"/>
          <p:cNvSpPr>
            <a:spLocks noGrp="1"/>
          </p:cNvSpPr>
          <p:nvPr>
            <p:ph idx="1"/>
          </p:nvPr>
        </p:nvSpPr>
        <p:spPr/>
        <p:txBody>
          <a:bodyPr/>
          <a:lstStyle/>
          <a:p>
            <a:pPr marL="0" indent="0">
              <a:buNone/>
            </a:pPr>
            <a:r>
              <a:rPr lang="en-US" sz="2800" dirty="0"/>
              <a:t>Why do marketers use different pricing strategies? </a:t>
            </a:r>
          </a:p>
        </p:txBody>
      </p:sp>
    </p:spTree>
    <p:extLst>
      <p:ext uri="{BB962C8B-B14F-4D97-AF65-F5344CB8AC3E}">
        <p14:creationId xmlns:p14="http://schemas.microsoft.com/office/powerpoint/2010/main" val="2842718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Product-Mix Pricing Strategy</a:t>
            </a:r>
          </a:p>
        </p:txBody>
      </p:sp>
      <p:sp>
        <p:nvSpPr>
          <p:cNvPr id="3" name="Content Placeholder 2"/>
          <p:cNvSpPr>
            <a:spLocks noGrp="1"/>
          </p:cNvSpPr>
          <p:nvPr>
            <p:ph idx="1"/>
          </p:nvPr>
        </p:nvSpPr>
        <p:spPr/>
        <p:txBody>
          <a:bodyPr/>
          <a:lstStyle/>
          <a:p>
            <a:r>
              <a:rPr lang="en-US" sz="2600" dirty="0"/>
              <a:t>The </a:t>
            </a:r>
            <a:r>
              <a:rPr lang="en-US" sz="2600" i="1" dirty="0"/>
              <a:t>base price</a:t>
            </a:r>
            <a:r>
              <a:rPr lang="en-US" sz="2600" dirty="0"/>
              <a:t> of a product is the general price at which a company expects to sell the product</a:t>
            </a:r>
          </a:p>
          <a:p>
            <a:r>
              <a:rPr lang="en-US" sz="2600" dirty="0"/>
              <a:t>The </a:t>
            </a:r>
            <a:r>
              <a:rPr lang="en-US" sz="2600" b="1" dirty="0"/>
              <a:t>price mix </a:t>
            </a:r>
            <a:r>
              <a:rPr lang="en-US" sz="2600" dirty="0"/>
              <a:t>is the decisions made about pricing levels, discounts offered, and credit offered to customers</a:t>
            </a:r>
          </a:p>
          <a:p>
            <a:r>
              <a:rPr lang="en-US" sz="2600" i="1" dirty="0"/>
              <a:t>Product-mix pricing</a:t>
            </a:r>
            <a:r>
              <a:rPr lang="en-US" sz="2600" dirty="0"/>
              <a:t> is one common strategy for adjusting price</a:t>
            </a:r>
            <a:endParaRPr lang="en-US" sz="2600" i="1" dirty="0"/>
          </a:p>
        </p:txBody>
      </p:sp>
    </p:spTree>
    <p:extLst>
      <p:ext uri="{BB962C8B-B14F-4D97-AF65-F5344CB8AC3E}">
        <p14:creationId xmlns:p14="http://schemas.microsoft.com/office/powerpoint/2010/main" val="3506516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Product-Mix Pricing Strategy (Continued)</a:t>
            </a:r>
          </a:p>
        </p:txBody>
      </p:sp>
      <p:sp>
        <p:nvSpPr>
          <p:cNvPr id="3" name="Content Placeholder 2"/>
          <p:cNvSpPr>
            <a:spLocks noGrp="1"/>
          </p:cNvSpPr>
          <p:nvPr>
            <p:ph idx="1"/>
          </p:nvPr>
        </p:nvSpPr>
        <p:spPr/>
        <p:txBody>
          <a:bodyPr/>
          <a:lstStyle/>
          <a:p>
            <a:r>
              <a:rPr lang="en-US" sz="2600" b="1" dirty="0"/>
              <a:t>Price lining </a:t>
            </a:r>
            <a:r>
              <a:rPr lang="en-US" sz="2600" dirty="0"/>
              <a:t>sets various prices for the same type of product to indicate different levels of quality </a:t>
            </a:r>
          </a:p>
          <a:p>
            <a:r>
              <a:rPr lang="en-US" sz="2600" b="1" dirty="0"/>
              <a:t>Captive pricing </a:t>
            </a:r>
            <a:r>
              <a:rPr lang="en-US" sz="2600" dirty="0"/>
              <a:t>sets prices low for the base product but charges high prices for other components </a:t>
            </a:r>
          </a:p>
          <a:p>
            <a:r>
              <a:rPr lang="en-US" sz="2600" b="1" dirty="0"/>
              <a:t>Bundling </a:t>
            </a:r>
            <a:r>
              <a:rPr lang="en-US" sz="2600" dirty="0"/>
              <a:t>combines two or more services or goods for one price</a:t>
            </a:r>
            <a:endParaRPr lang="en-US" sz="2600" b="1" dirty="0"/>
          </a:p>
        </p:txBody>
      </p:sp>
    </p:spTree>
    <p:extLst>
      <p:ext uri="{BB962C8B-B14F-4D97-AF65-F5344CB8AC3E}">
        <p14:creationId xmlns:p14="http://schemas.microsoft.com/office/powerpoint/2010/main" val="3345885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Psychological Pricing</a:t>
            </a:r>
          </a:p>
        </p:txBody>
      </p:sp>
      <p:sp>
        <p:nvSpPr>
          <p:cNvPr id="3" name="Content Placeholder 2"/>
          <p:cNvSpPr>
            <a:spLocks noGrp="1"/>
          </p:cNvSpPr>
          <p:nvPr>
            <p:ph idx="1"/>
          </p:nvPr>
        </p:nvSpPr>
        <p:spPr/>
        <p:txBody>
          <a:bodyPr/>
          <a:lstStyle/>
          <a:p>
            <a:r>
              <a:rPr lang="en-US" sz="2600" b="1" dirty="0"/>
              <a:t>Psychological pricing </a:t>
            </a:r>
            <a:r>
              <a:rPr lang="en-US" sz="2600" dirty="0"/>
              <a:t>is a pricing strategy that creates an image of a product and entices customers to buy</a:t>
            </a:r>
          </a:p>
          <a:p>
            <a:pPr lvl="1"/>
            <a:r>
              <a:rPr lang="en-US" sz="2525" dirty="0"/>
              <a:t>Odd</a:t>
            </a:r>
          </a:p>
          <a:p>
            <a:pPr lvl="1"/>
            <a:r>
              <a:rPr lang="en-US" sz="2525" dirty="0"/>
              <a:t>Even</a:t>
            </a:r>
          </a:p>
          <a:p>
            <a:pPr lvl="1"/>
            <a:r>
              <a:rPr lang="en-US" sz="2525" dirty="0"/>
              <a:t>Prestige</a:t>
            </a:r>
          </a:p>
          <a:p>
            <a:pPr lvl="1"/>
            <a:r>
              <a:rPr lang="en-US" sz="2525" dirty="0"/>
              <a:t>Buy one, get one (BOGO) </a:t>
            </a:r>
          </a:p>
          <a:p>
            <a:pPr marL="342900" lvl="1" indent="0">
              <a:buNone/>
            </a:pPr>
            <a:endParaRPr lang="en-US" sz="2525" b="1" dirty="0"/>
          </a:p>
        </p:txBody>
      </p:sp>
    </p:spTree>
    <p:extLst>
      <p:ext uri="{BB962C8B-B14F-4D97-AF65-F5344CB8AC3E}">
        <p14:creationId xmlns:p14="http://schemas.microsoft.com/office/powerpoint/2010/main" val="1113993246"/>
      </p:ext>
    </p:extLst>
  </p:cSld>
  <p:clrMapOvr>
    <a:masterClrMapping/>
  </p:clrMapOvr>
</p:sld>
</file>

<file path=ppt/theme/theme1.xml><?xml version="1.0" encoding="utf-8"?>
<a:theme xmlns:a="http://schemas.openxmlformats.org/drawingml/2006/main" name="Title Slide">
  <a:themeElements>
    <a:clrScheme name="Title Slide 16">
      <a:dk1>
        <a:srgbClr val="000000"/>
      </a:dk1>
      <a:lt1>
        <a:srgbClr val="FFFFFF"/>
      </a:lt1>
      <a:dk2>
        <a:srgbClr val="000000"/>
      </a:dk2>
      <a:lt2>
        <a:srgbClr val="808080"/>
      </a:lt2>
      <a:accent1>
        <a:srgbClr val="EFE1AF"/>
      </a:accent1>
      <a:accent2>
        <a:srgbClr val="CC6600"/>
      </a:accent2>
      <a:accent3>
        <a:srgbClr val="FFFFFF"/>
      </a:accent3>
      <a:accent4>
        <a:srgbClr val="000000"/>
      </a:accent4>
      <a:accent5>
        <a:srgbClr val="F6EED4"/>
      </a:accent5>
      <a:accent6>
        <a:srgbClr val="B95C00"/>
      </a:accent6>
      <a:hlink>
        <a:srgbClr val="CC3300"/>
      </a:hlink>
      <a:folHlink>
        <a:srgbClr val="990000"/>
      </a:folHlink>
    </a:clrScheme>
    <a:fontScheme name="Title Slid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itle Slid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CC33"/>
        </a:hlink>
        <a:folHlink>
          <a:srgbClr val="0066FF"/>
        </a:folHlink>
      </a:clrScheme>
      <a:clrMap bg1="lt1" tx1="dk1" bg2="lt2" tx2="dk2" accent1="accent1" accent2="accent2" accent3="accent3" accent4="accent4" accent5="accent5" accent6="accent6" hlink="hlink" folHlink="folHlink"/>
    </a:extraClrScheme>
    <a:extraClrScheme>
      <a:clrScheme name="Title Slid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CC33"/>
        </a:hlink>
        <a:folHlink>
          <a:srgbClr val="3399FF"/>
        </a:folHlink>
      </a:clrScheme>
      <a:clrMap bg1="lt1" tx1="dk1" bg2="lt2" tx2="dk2" accent1="accent1" accent2="accent2" accent3="accent3" accent4="accent4" accent5="accent5" accent6="accent6" hlink="hlink" folHlink="folHlink"/>
    </a:extraClrScheme>
    <a:extraClrScheme>
      <a:clrScheme name="Title Slide 15">
        <a:dk1>
          <a:srgbClr val="000000"/>
        </a:dk1>
        <a:lt1>
          <a:srgbClr val="FFFFFF"/>
        </a:lt1>
        <a:dk2>
          <a:srgbClr val="000000"/>
        </a:dk2>
        <a:lt2>
          <a:srgbClr val="808080"/>
        </a:lt2>
        <a:accent1>
          <a:srgbClr val="BBE0E3"/>
        </a:accent1>
        <a:accent2>
          <a:srgbClr val="339933"/>
        </a:accent2>
        <a:accent3>
          <a:srgbClr val="FFFFFF"/>
        </a:accent3>
        <a:accent4>
          <a:srgbClr val="000000"/>
        </a:accent4>
        <a:accent5>
          <a:srgbClr val="DAEDEF"/>
        </a:accent5>
        <a:accent6>
          <a:srgbClr val="2D8A2D"/>
        </a:accent6>
        <a:hlink>
          <a:srgbClr val="6600CC"/>
        </a:hlink>
        <a:folHlink>
          <a:srgbClr val="3399FF"/>
        </a:folHlink>
      </a:clrScheme>
      <a:clrMap bg1="lt1" tx1="dk1" bg2="lt2" tx2="dk2" accent1="accent1" accent2="accent2" accent3="accent3" accent4="accent4" accent5="accent5" accent6="accent6" hlink="hlink" folHlink="folHlink"/>
    </a:extraClrScheme>
    <a:extraClrScheme>
      <a:clrScheme name="Title Slide 16">
        <a:dk1>
          <a:srgbClr val="000000"/>
        </a:dk1>
        <a:lt1>
          <a:srgbClr val="FFFFFF"/>
        </a:lt1>
        <a:dk2>
          <a:srgbClr val="000000"/>
        </a:dk2>
        <a:lt2>
          <a:srgbClr val="808080"/>
        </a:lt2>
        <a:accent1>
          <a:srgbClr val="EFE1AF"/>
        </a:accent1>
        <a:accent2>
          <a:srgbClr val="CC6600"/>
        </a:accent2>
        <a:accent3>
          <a:srgbClr val="FFFFFF"/>
        </a:accent3>
        <a:accent4>
          <a:srgbClr val="000000"/>
        </a:accent4>
        <a:accent5>
          <a:srgbClr val="F6EED4"/>
        </a:accent5>
        <a:accent6>
          <a:srgbClr val="B95C00"/>
        </a:accent6>
        <a:hlink>
          <a:srgbClr val="CC33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Custom Design 13">
        <a:dk1>
          <a:srgbClr val="000000"/>
        </a:dk1>
        <a:lt1>
          <a:srgbClr val="FFFFFF"/>
        </a:lt1>
        <a:dk2>
          <a:srgbClr val="000000"/>
        </a:dk2>
        <a:lt2>
          <a:srgbClr val="808080"/>
        </a:lt2>
        <a:accent1>
          <a:srgbClr val="BBE0E3"/>
        </a:accent1>
        <a:accent2>
          <a:srgbClr val="339933"/>
        </a:accent2>
        <a:accent3>
          <a:srgbClr val="FFFFFF"/>
        </a:accent3>
        <a:accent4>
          <a:srgbClr val="000000"/>
        </a:accent4>
        <a:accent5>
          <a:srgbClr val="DAEDEF"/>
        </a:accent5>
        <a:accent6>
          <a:srgbClr val="2D8A2D"/>
        </a:accent6>
        <a:hlink>
          <a:srgbClr val="6600CC"/>
        </a:hlink>
        <a:folHlink>
          <a:srgbClr val="3399FF"/>
        </a:folHlink>
      </a:clrScheme>
      <a:clrMap bg1="lt1" tx1="dk1" bg2="lt2" tx2="dk2" accent1="accent1" accent2="accent2" accent3="accent3" accent4="accent4" accent5="accent5" accent6="accent6" hlink="hlink" folHlink="folHlink"/>
    </a:extraClrScheme>
    <a:extraClrScheme>
      <a:clrScheme name="4_Custom Design 14">
        <a:dk1>
          <a:srgbClr val="000000"/>
        </a:dk1>
        <a:lt1>
          <a:srgbClr val="FFFFFF"/>
        </a:lt1>
        <a:dk2>
          <a:srgbClr val="000000"/>
        </a:dk2>
        <a:lt2>
          <a:srgbClr val="808080"/>
        </a:lt2>
        <a:accent1>
          <a:srgbClr val="EFE1AF"/>
        </a:accent1>
        <a:accent2>
          <a:srgbClr val="CC6600"/>
        </a:accent2>
        <a:accent3>
          <a:srgbClr val="FFFFFF"/>
        </a:accent3>
        <a:accent4>
          <a:srgbClr val="000000"/>
        </a:accent4>
        <a:accent5>
          <a:srgbClr val="F6EED4"/>
        </a:accent5>
        <a:accent6>
          <a:srgbClr val="B95C00"/>
        </a:accent6>
        <a:hlink>
          <a:srgbClr val="CC33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ctio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Custom Design 13">
        <a:dk1>
          <a:srgbClr val="000000"/>
        </a:dk1>
        <a:lt1>
          <a:srgbClr val="FFFFFF"/>
        </a:lt1>
        <a:dk2>
          <a:srgbClr val="000000"/>
        </a:dk2>
        <a:lt2>
          <a:srgbClr val="808080"/>
        </a:lt2>
        <a:accent1>
          <a:srgbClr val="BBE0E3"/>
        </a:accent1>
        <a:accent2>
          <a:srgbClr val="339933"/>
        </a:accent2>
        <a:accent3>
          <a:srgbClr val="FFFFFF"/>
        </a:accent3>
        <a:accent4>
          <a:srgbClr val="000000"/>
        </a:accent4>
        <a:accent5>
          <a:srgbClr val="DAEDEF"/>
        </a:accent5>
        <a:accent6>
          <a:srgbClr val="2D8A2D"/>
        </a:accent6>
        <a:hlink>
          <a:srgbClr val="6600CC"/>
        </a:hlink>
        <a:folHlink>
          <a:srgbClr val="3399FF"/>
        </a:folHlink>
      </a:clrScheme>
      <a:clrMap bg1="lt1" tx1="dk1" bg2="lt2" tx2="dk2" accent1="accent1" accent2="accent2" accent3="accent3" accent4="accent4" accent5="accent5" accent6="accent6" hlink="hlink" folHlink="folHlink"/>
    </a:extraClrScheme>
    <a:extraClrScheme>
      <a:clrScheme name="4_Custom Design 14">
        <a:dk1>
          <a:srgbClr val="000000"/>
        </a:dk1>
        <a:lt1>
          <a:srgbClr val="FFFFFF"/>
        </a:lt1>
        <a:dk2>
          <a:srgbClr val="000000"/>
        </a:dk2>
        <a:lt2>
          <a:srgbClr val="808080"/>
        </a:lt2>
        <a:accent1>
          <a:srgbClr val="EFE1AF"/>
        </a:accent1>
        <a:accent2>
          <a:srgbClr val="CC6600"/>
        </a:accent2>
        <a:accent3>
          <a:srgbClr val="FFFFFF"/>
        </a:accent3>
        <a:accent4>
          <a:srgbClr val="000000"/>
        </a:accent4>
        <a:accent5>
          <a:srgbClr val="F6EED4"/>
        </a:accent5>
        <a:accent6>
          <a:srgbClr val="B95C00"/>
        </a:accent6>
        <a:hlink>
          <a:srgbClr val="CC33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bjecti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Key Term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Essential Ques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Re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md2019</Template>
  <TotalTime>0</TotalTime>
  <Words>1198</Words>
  <Application>Microsoft Office PowerPoint</Application>
  <PresentationFormat>On-screen Show (4:3)</PresentationFormat>
  <Paragraphs>126</Paragraphs>
  <Slides>31</Slides>
  <Notes>0</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31</vt:i4>
      </vt:variant>
    </vt:vector>
  </HeadingPairs>
  <TitlesOfParts>
    <vt:vector size="46" baseType="lpstr">
      <vt:lpstr>Trebuchet MS</vt:lpstr>
      <vt:lpstr>Calibri</vt:lpstr>
      <vt:lpstr>Verdana</vt:lpstr>
      <vt:lpstr>Helvetica</vt:lpstr>
      <vt:lpstr>Palatino Linotype</vt:lpstr>
      <vt:lpstr>Arial</vt:lpstr>
      <vt:lpstr>Tahoma</vt:lpstr>
      <vt:lpstr>Title Slide</vt:lpstr>
      <vt:lpstr>4_Custom Design</vt:lpstr>
      <vt:lpstr>Section</vt:lpstr>
      <vt:lpstr>Objectives</vt:lpstr>
      <vt:lpstr>Key Terms</vt:lpstr>
      <vt:lpstr>Content</vt:lpstr>
      <vt:lpstr>Essential Question</vt:lpstr>
      <vt:lpstr>Review</vt:lpstr>
      <vt:lpstr>PowerPoint Presentation</vt:lpstr>
      <vt:lpstr>PowerPoint Presentation</vt:lpstr>
      <vt:lpstr>Section 14.1</vt:lpstr>
      <vt:lpstr>Learning Objectives</vt:lpstr>
      <vt:lpstr>Key Terms</vt:lpstr>
      <vt:lpstr>Essential Question </vt:lpstr>
      <vt:lpstr>Product-Mix Pricing Strategy</vt:lpstr>
      <vt:lpstr>Product-Mix Pricing Strategy (Continued)</vt:lpstr>
      <vt:lpstr>Psychological Pricing</vt:lpstr>
      <vt:lpstr>Psychological Pricing (Continued)</vt:lpstr>
      <vt:lpstr>B2B Discount Pricing</vt:lpstr>
      <vt:lpstr>B2B Discount Pricing (Continued) </vt:lpstr>
      <vt:lpstr>B2B Discount Pricing (Continued) </vt:lpstr>
      <vt:lpstr>B2B Discount Pricing (Continued) </vt:lpstr>
      <vt:lpstr>Section 14.1 Review</vt:lpstr>
      <vt:lpstr>Section 14.1 Review (Continued)</vt:lpstr>
      <vt:lpstr>Section 14.1 Review (Continued)</vt:lpstr>
      <vt:lpstr>Section 14.2</vt:lpstr>
      <vt:lpstr>Learning Objectives</vt:lpstr>
      <vt:lpstr>Key Terms</vt:lpstr>
      <vt:lpstr>Essential Question</vt:lpstr>
      <vt:lpstr>Governmental Pricing Regulations</vt:lpstr>
      <vt:lpstr>Governmental Pricing Regulations (Continued)</vt:lpstr>
      <vt:lpstr>Governmental Pricing Regulations (Continued)</vt:lpstr>
      <vt:lpstr>Governmental Pricing Regulations (Continued)</vt:lpstr>
      <vt:lpstr>Governmental Pricing Regulations (Continued)</vt:lpstr>
      <vt:lpstr>Governmental Price Controls </vt:lpstr>
      <vt:lpstr>Section 14.2 Review</vt:lpstr>
      <vt:lpstr>Section 14.2 Review (Continued)</vt:lpstr>
      <vt:lpstr>Section 14.2 Review (Continued)</vt:lpstr>
      <vt:lpstr>Section 14.2 Review (Continued)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2017-11-08T21:56:32Z</dcterms:created>
  <dcterms:modified xsi:type="dcterms:W3CDTF">2020-04-26T18:38:17Z</dcterms:modified>
</cp:coreProperties>
</file>