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0" d="100"/>
          <a:sy n="60" d="100"/>
        </p:scale>
        <p:origin x="72" y="12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67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00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41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51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53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184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74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197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508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55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37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4FDA1-4FB4-4FA2-81CB-7C35EE17B57B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7229-B9FF-4604-9CDA-B1F3DFF593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1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Interest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Name: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475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4% interest rate for 6 year loan (car)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931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.09% interest rate for 4 year loan (car)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510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are the benefits of going with a higher monthly payment (less years on the loan)?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289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home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22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Picture of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94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4% interest rate for 30 year loan (home)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87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8% interest rate for 30 year loan (home)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91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4% interest rate for 15 year loan (home)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53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3.5% interest rate for 10 year loan (home)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287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10% interest rate for 5 year loan (car)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0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7.5% interest rate for 3 year loan (car)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53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118</Words>
  <Application>Microsoft Office PowerPoint</Application>
  <PresentationFormat>Widescreen</PresentationFormat>
  <Paragraphs>13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Interest Rates</vt:lpstr>
      <vt:lpstr>Picture of home</vt:lpstr>
      <vt:lpstr>Picture of car</vt:lpstr>
      <vt:lpstr>4% interest rate for 30 year loan (home)</vt:lpstr>
      <vt:lpstr>8% interest rate for 30 year loan (home)</vt:lpstr>
      <vt:lpstr> 4% interest rate for 15 year loan (home)</vt:lpstr>
      <vt:lpstr>3.5% interest rate for 10 year loan (home)</vt:lpstr>
      <vt:lpstr>10% interest rate for 5 year loan (car)</vt:lpstr>
      <vt:lpstr>7.5% interest rate for 3 year loan (car)</vt:lpstr>
      <vt:lpstr>4% interest rate for 6 year loan (car)</vt:lpstr>
      <vt:lpstr>.09% interest rate for 4 year loan (car)</vt:lpstr>
      <vt:lpstr>What are the benefits of going with a higher monthly payment (less years on the loan)?</vt:lpstr>
    </vt:vector>
  </TitlesOfParts>
  <Company>JCPS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Interest Rates</dc:title>
  <dc:creator>Schneider, Doug D</dc:creator>
  <cp:lastModifiedBy>Schneider, Doug D</cp:lastModifiedBy>
  <cp:revision>3</cp:revision>
  <dcterms:created xsi:type="dcterms:W3CDTF">2019-11-19T20:36:24Z</dcterms:created>
  <dcterms:modified xsi:type="dcterms:W3CDTF">2019-11-19T20:43:08Z</dcterms:modified>
</cp:coreProperties>
</file>