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1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7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5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6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922F-EB31-48EF-BBD8-C9B118EFDBE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67E0-2E6F-4AD2-85DA-343F3AFE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SuperBowl</a:t>
            </a:r>
            <a:r>
              <a:rPr lang="en-US" dirty="0" smtClean="0"/>
              <a:t> Commercial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Race</a:t>
            </a:r>
          </a:p>
          <a:p>
            <a:r>
              <a:rPr lang="en-US" dirty="0" smtClean="0"/>
              <a:t>Sex</a:t>
            </a:r>
          </a:p>
          <a:p>
            <a:r>
              <a:rPr lang="en-US" dirty="0" smtClean="0"/>
              <a:t>Education Level</a:t>
            </a:r>
          </a:p>
          <a:p>
            <a:r>
              <a:rPr lang="en-US" dirty="0" smtClean="0"/>
              <a:t>Income Level (poor, middle, rich)</a:t>
            </a:r>
          </a:p>
          <a:p>
            <a:r>
              <a:rPr lang="en-US" dirty="0" smtClean="0"/>
              <a:t>Blue Collar, White Collar</a:t>
            </a:r>
            <a:endParaRPr lang="en-US" dirty="0"/>
          </a:p>
        </p:txBody>
      </p:sp>
      <p:pic>
        <p:nvPicPr>
          <p:cNvPr id="7" name="Doritos Commercial - Slap - Super Bowl 44 Spot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2200" y="2543175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720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Widescreen</PresentationFormat>
  <Paragraphs>9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SuperBowl Commercial</vt:lpstr>
      <vt:lpstr>Doritos</vt:lpstr>
    </vt:vector>
  </TitlesOfParts>
  <Company>JCPS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SuperBowl Commercial</dc:title>
  <dc:creator>Schneider, Doug D</dc:creator>
  <cp:lastModifiedBy>Schneider, Doug D</cp:lastModifiedBy>
  <cp:revision>2</cp:revision>
  <dcterms:created xsi:type="dcterms:W3CDTF">2020-01-28T19:57:35Z</dcterms:created>
  <dcterms:modified xsi:type="dcterms:W3CDTF">2020-01-28T20:03:39Z</dcterms:modified>
</cp:coreProperties>
</file>